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4" r:id="rId1"/>
    <p:sldMasterId id="2147483668" r:id="rId2"/>
    <p:sldMasterId id="2147483689" r:id="rId3"/>
    <p:sldMasterId id="2147483697" r:id="rId4"/>
    <p:sldMasterId id="2147483700" r:id="rId5"/>
    <p:sldMasterId id="2147483694" r:id="rId6"/>
  </p:sldMasterIdLst>
  <p:notesMasterIdLst>
    <p:notesMasterId r:id="rId22"/>
  </p:notesMasterIdLst>
  <p:handoutMasterIdLst>
    <p:handoutMasterId r:id="rId23"/>
  </p:handoutMasterIdLst>
  <p:sldIdLst>
    <p:sldId id="276" r:id="rId7"/>
    <p:sldId id="265" r:id="rId8"/>
    <p:sldId id="268" r:id="rId9"/>
    <p:sldId id="273" r:id="rId10"/>
    <p:sldId id="277" r:id="rId11"/>
    <p:sldId id="278" r:id="rId12"/>
    <p:sldId id="279" r:id="rId13"/>
    <p:sldId id="281" r:id="rId14"/>
    <p:sldId id="285" r:id="rId15"/>
    <p:sldId id="289" r:id="rId16"/>
    <p:sldId id="274" r:id="rId17"/>
    <p:sldId id="287" r:id="rId18"/>
    <p:sldId id="271" r:id="rId19"/>
    <p:sldId id="272" r:id="rId20"/>
    <p:sldId id="282" r:id="rId21"/>
  </p:sldIdLst>
  <p:sldSz cx="9144000" cy="5143500" type="screen16x9"/>
  <p:notesSz cx="6858000" cy="9144000"/>
  <p:defaultTextStyle>
    <a:defPPr>
      <a:defRPr lang="en-US"/>
    </a:defPPr>
    <a:lvl1pPr algn="ctr" rtl="0" fontAlgn="base">
      <a:spcBef>
        <a:spcPct val="0"/>
      </a:spcBef>
      <a:spcAft>
        <a:spcPct val="0"/>
      </a:spcAft>
      <a:defRPr sz="2025" kern="1200">
        <a:solidFill>
          <a:srgbClr val="000000"/>
        </a:solidFill>
        <a:latin typeface="Gill Sans" charset="0"/>
        <a:ea typeface="ヒラギノ角ゴ ProN W3" charset="0"/>
        <a:cs typeface="ヒラギノ角ゴ ProN W3" charset="0"/>
        <a:sym typeface="Gill Sans" charset="0"/>
      </a:defRPr>
    </a:lvl1pPr>
    <a:lvl2pPr marL="257175" algn="ctr" rtl="0" fontAlgn="base">
      <a:spcBef>
        <a:spcPct val="0"/>
      </a:spcBef>
      <a:spcAft>
        <a:spcPct val="0"/>
      </a:spcAft>
      <a:defRPr sz="2025" kern="1200">
        <a:solidFill>
          <a:srgbClr val="000000"/>
        </a:solidFill>
        <a:latin typeface="Gill Sans" charset="0"/>
        <a:ea typeface="ヒラギノ角ゴ ProN W3" charset="0"/>
        <a:cs typeface="ヒラギノ角ゴ ProN W3" charset="0"/>
        <a:sym typeface="Gill Sans" charset="0"/>
      </a:defRPr>
    </a:lvl2pPr>
    <a:lvl3pPr marL="514350" algn="ctr" rtl="0" fontAlgn="base">
      <a:spcBef>
        <a:spcPct val="0"/>
      </a:spcBef>
      <a:spcAft>
        <a:spcPct val="0"/>
      </a:spcAft>
      <a:defRPr sz="2025" kern="1200">
        <a:solidFill>
          <a:srgbClr val="000000"/>
        </a:solidFill>
        <a:latin typeface="Gill Sans" charset="0"/>
        <a:ea typeface="ヒラギノ角ゴ ProN W3" charset="0"/>
        <a:cs typeface="ヒラギノ角ゴ ProN W3" charset="0"/>
        <a:sym typeface="Gill Sans" charset="0"/>
      </a:defRPr>
    </a:lvl3pPr>
    <a:lvl4pPr marL="771525" algn="ctr" rtl="0" fontAlgn="base">
      <a:spcBef>
        <a:spcPct val="0"/>
      </a:spcBef>
      <a:spcAft>
        <a:spcPct val="0"/>
      </a:spcAft>
      <a:defRPr sz="2025" kern="1200">
        <a:solidFill>
          <a:srgbClr val="000000"/>
        </a:solidFill>
        <a:latin typeface="Gill Sans" charset="0"/>
        <a:ea typeface="ヒラギノ角ゴ ProN W3" charset="0"/>
        <a:cs typeface="ヒラギノ角ゴ ProN W3" charset="0"/>
        <a:sym typeface="Gill Sans" charset="0"/>
      </a:defRPr>
    </a:lvl4pPr>
    <a:lvl5pPr marL="1028700" algn="ctr" rtl="0" fontAlgn="base">
      <a:spcBef>
        <a:spcPct val="0"/>
      </a:spcBef>
      <a:spcAft>
        <a:spcPct val="0"/>
      </a:spcAft>
      <a:defRPr sz="2025" kern="1200">
        <a:solidFill>
          <a:srgbClr val="000000"/>
        </a:solidFill>
        <a:latin typeface="Gill Sans" charset="0"/>
        <a:ea typeface="ヒラギノ角ゴ ProN W3" charset="0"/>
        <a:cs typeface="ヒラギノ角ゴ ProN W3" charset="0"/>
        <a:sym typeface="Gill Sans" charset="0"/>
      </a:defRPr>
    </a:lvl5pPr>
    <a:lvl6pPr marL="1285875" algn="l" defTabSz="257175" rtl="0" eaLnBrk="1" latinLnBrk="0" hangingPunct="1">
      <a:defRPr sz="2025" kern="1200">
        <a:solidFill>
          <a:srgbClr val="000000"/>
        </a:solidFill>
        <a:latin typeface="Gill Sans" charset="0"/>
        <a:ea typeface="ヒラギノ角ゴ ProN W3" charset="0"/>
        <a:cs typeface="ヒラギノ角ゴ ProN W3" charset="0"/>
        <a:sym typeface="Gill Sans" charset="0"/>
      </a:defRPr>
    </a:lvl6pPr>
    <a:lvl7pPr marL="1543050" algn="l" defTabSz="257175" rtl="0" eaLnBrk="1" latinLnBrk="0" hangingPunct="1">
      <a:defRPr sz="2025" kern="1200">
        <a:solidFill>
          <a:srgbClr val="000000"/>
        </a:solidFill>
        <a:latin typeface="Gill Sans" charset="0"/>
        <a:ea typeface="ヒラギノ角ゴ ProN W3" charset="0"/>
        <a:cs typeface="ヒラギノ角ゴ ProN W3" charset="0"/>
        <a:sym typeface="Gill Sans" charset="0"/>
      </a:defRPr>
    </a:lvl7pPr>
    <a:lvl8pPr marL="1800225" algn="l" defTabSz="257175" rtl="0" eaLnBrk="1" latinLnBrk="0" hangingPunct="1">
      <a:defRPr sz="2025" kern="1200">
        <a:solidFill>
          <a:srgbClr val="000000"/>
        </a:solidFill>
        <a:latin typeface="Gill Sans" charset="0"/>
        <a:ea typeface="ヒラギノ角ゴ ProN W3" charset="0"/>
        <a:cs typeface="ヒラギノ角ゴ ProN W3" charset="0"/>
        <a:sym typeface="Gill Sans" charset="0"/>
      </a:defRPr>
    </a:lvl8pPr>
    <a:lvl9pPr marL="2057400" algn="l" defTabSz="257175" rtl="0" eaLnBrk="1" latinLnBrk="0" hangingPunct="1">
      <a:defRPr sz="2025"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B638"/>
    <a:srgbClr val="6DAF7F"/>
    <a:srgbClr val="094183"/>
    <a:srgbClr val="FFFFFF"/>
    <a:srgbClr val="003366"/>
    <a:srgbClr val="0099FF"/>
    <a:srgbClr val="9C8F62"/>
    <a:srgbClr val="5E5E61"/>
    <a:srgbClr val="4B4C25"/>
    <a:srgbClr val="0412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1" autoAdjust="0"/>
    <p:restoredTop sz="53321" autoAdjust="0"/>
  </p:normalViewPr>
  <p:slideViewPr>
    <p:cSldViewPr>
      <p:cViewPr varScale="1">
        <p:scale>
          <a:sx n="122" d="100"/>
          <a:sy n="122" d="100"/>
        </p:scale>
        <p:origin x="2544" y="200"/>
      </p:cViewPr>
      <p:guideLst>
        <p:guide orient="horz" pos="1620"/>
        <p:guide pos="2880"/>
      </p:guideLst>
    </p:cSldViewPr>
  </p:slideViewPr>
  <p:outlineViewPr>
    <p:cViewPr>
      <p:scale>
        <a:sx n="33" d="100"/>
        <a:sy n="33" d="100"/>
      </p:scale>
      <p:origin x="0" y="0"/>
    </p:cViewPr>
  </p:outlineViewPr>
  <p:notesTextViewPr>
    <p:cViewPr>
      <p:scale>
        <a:sx n="155" d="100"/>
        <a:sy n="155" d="100"/>
      </p:scale>
      <p:origin x="0" y="0"/>
    </p:cViewPr>
  </p:notesTextViewPr>
  <p:notesViewPr>
    <p:cSldViewPr>
      <p:cViewPr varScale="1">
        <p:scale>
          <a:sx n="131" d="100"/>
          <a:sy n="131" d="100"/>
        </p:scale>
        <p:origin x="344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ource Sans Pro Regular" charset="0"/>
              <a:ea typeface="Source Sans Pro Regular" charset="0"/>
              <a:cs typeface="Source Sans Pro Regular"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15BBB6-58B8-7048-BC88-0DEA02E06014}" type="datetimeFigureOut">
              <a:rPr lang="en-US" smtClean="0">
                <a:latin typeface="Source Sans Pro Regular" charset="0"/>
                <a:ea typeface="Source Sans Pro Regular" charset="0"/>
                <a:cs typeface="Source Sans Pro Regular" charset="0"/>
              </a:rPr>
              <a:t>7/7/22</a:t>
            </a:fld>
            <a:endParaRPr lang="en-US" dirty="0">
              <a:latin typeface="Source Sans Pro Regular" charset="0"/>
              <a:ea typeface="Source Sans Pro Regular" charset="0"/>
              <a:cs typeface="Source Sans Pro Regular"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Source Sans Pro Regular" charset="0"/>
              <a:ea typeface="Source Sans Pro Regular" charset="0"/>
              <a:cs typeface="Source Sans Pro Regular"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683B61-E9AF-E44D-9888-8A0D0385F9F3}" type="slidenum">
              <a:rPr lang="en-US" smtClean="0">
                <a:latin typeface="Source Sans Pro Regular" charset="0"/>
                <a:ea typeface="Source Sans Pro Regular" charset="0"/>
                <a:cs typeface="Source Sans Pro Regular" charset="0"/>
              </a:rPr>
              <a:t>‹#›</a:t>
            </a:fld>
            <a:endParaRPr lang="en-US" dirty="0">
              <a:latin typeface="Source Sans Pro Regular" charset="0"/>
              <a:ea typeface="Source Sans Pro Regular" charset="0"/>
              <a:cs typeface="Source Sans Pro Regular" charset="0"/>
            </a:endParaRPr>
          </a:p>
        </p:txBody>
      </p:sp>
    </p:spTree>
    <p:extLst>
      <p:ext uri="{BB962C8B-B14F-4D97-AF65-F5344CB8AC3E}">
        <p14:creationId xmlns:p14="http://schemas.microsoft.com/office/powerpoint/2010/main" val="54836816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urce Sans Pro Regular" charset="0"/>
                <a:ea typeface="Source Sans Pro Regular" charset="0"/>
                <a:cs typeface="Source Sans Pro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urce Sans Pro Regular" charset="0"/>
                <a:ea typeface="Source Sans Pro Regular" charset="0"/>
                <a:cs typeface="Source Sans Pro Regular" charset="0"/>
              </a:defRPr>
            </a:lvl1pPr>
          </a:lstStyle>
          <a:p>
            <a:fld id="{CB272E4A-75FD-8D4D-B675-00352F40E100}" type="datetimeFigureOut">
              <a:rPr lang="en-US" smtClean="0"/>
              <a:pPr/>
              <a:t>7/7/22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urce Sans Pro Regular" charset="0"/>
                <a:ea typeface="Source Sans Pro Regular" charset="0"/>
                <a:cs typeface="Source Sans Pro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urce Sans Pro Regular" charset="0"/>
                <a:ea typeface="Source Sans Pro Regular" charset="0"/>
                <a:cs typeface="Source Sans Pro Regular" charset="0"/>
              </a:defRPr>
            </a:lvl1pPr>
          </a:lstStyle>
          <a:p>
            <a:fld id="{B6E266AC-E531-1042-9340-7B491D84F005}" type="slidenum">
              <a:rPr lang="en-US" smtClean="0"/>
              <a:pPr/>
              <a:t>‹#›</a:t>
            </a:fld>
            <a:endParaRPr lang="en-US" dirty="0"/>
          </a:p>
        </p:txBody>
      </p:sp>
    </p:spTree>
    <p:extLst>
      <p:ext uri="{BB962C8B-B14F-4D97-AF65-F5344CB8AC3E}">
        <p14:creationId xmlns:p14="http://schemas.microsoft.com/office/powerpoint/2010/main" val="485548790"/>
      </p:ext>
    </p:extLst>
  </p:cSld>
  <p:clrMap bg1="lt1" tx1="dk1" bg2="lt2" tx2="dk2" accent1="accent1" accent2="accent2" accent3="accent3" accent4="accent4" accent5="accent5" accent6="accent6" hlink="hlink" folHlink="folHlink"/>
  <p:hf sldNum="0" hdr="0" ftr="0" dt="0"/>
  <p:notesStyle>
    <a:lvl1pPr marL="0" algn="l" defTabSz="514350" rtl="0" eaLnBrk="1" latinLnBrk="0" hangingPunct="1">
      <a:defRPr sz="675" b="1" i="0" kern="1200">
        <a:solidFill>
          <a:schemeClr val="tx1"/>
        </a:solidFill>
        <a:latin typeface="Noto Serif Bold" charset="0"/>
        <a:ea typeface="+mn-ea"/>
        <a:cs typeface="+mn-cs"/>
      </a:defRPr>
    </a:lvl1pPr>
    <a:lvl2pPr marL="257175" algn="l" defTabSz="514350" rtl="0" eaLnBrk="1" latinLnBrk="0" hangingPunct="1">
      <a:defRPr sz="675" b="1" i="0" kern="1200">
        <a:solidFill>
          <a:schemeClr val="tx1"/>
        </a:solidFill>
        <a:latin typeface="Noto Serif Bold" charset="0"/>
        <a:ea typeface="+mn-ea"/>
        <a:cs typeface="+mn-cs"/>
      </a:defRPr>
    </a:lvl2pPr>
    <a:lvl3pPr marL="514350" algn="l" defTabSz="514350" rtl="0" eaLnBrk="1" latinLnBrk="0" hangingPunct="1">
      <a:defRPr sz="675" b="1" i="0" kern="1200">
        <a:solidFill>
          <a:schemeClr val="tx1"/>
        </a:solidFill>
        <a:latin typeface="Noto Serif Bold" charset="0"/>
        <a:ea typeface="+mn-ea"/>
        <a:cs typeface="+mn-cs"/>
      </a:defRPr>
    </a:lvl3pPr>
    <a:lvl4pPr marL="771525" algn="l" defTabSz="514350" rtl="0" eaLnBrk="1" latinLnBrk="0" hangingPunct="1">
      <a:defRPr sz="675" b="1" i="0" kern="1200">
        <a:solidFill>
          <a:schemeClr val="tx1"/>
        </a:solidFill>
        <a:latin typeface="Noto Serif Bold" charset="0"/>
        <a:ea typeface="+mn-ea"/>
        <a:cs typeface="+mn-cs"/>
      </a:defRPr>
    </a:lvl4pPr>
    <a:lvl5pPr marL="1028700" algn="l" defTabSz="514350" rtl="0" eaLnBrk="1" latinLnBrk="0" hangingPunct="1">
      <a:defRPr sz="675" b="1" i="0" kern="1200">
        <a:solidFill>
          <a:schemeClr val="tx1"/>
        </a:solidFill>
        <a:latin typeface="Noto Serif Bold" charset="0"/>
        <a:ea typeface="+mn-ea"/>
        <a:cs typeface="+mn-cs"/>
      </a:defRPr>
    </a:lvl5pPr>
    <a:lvl6pPr marL="1285875" algn="l" defTabSz="514350" rtl="0" eaLnBrk="1" latinLnBrk="0" hangingPunct="1">
      <a:defRPr sz="675" kern="1200">
        <a:solidFill>
          <a:schemeClr val="tx1"/>
        </a:solidFill>
        <a:latin typeface="+mn-lt"/>
        <a:ea typeface="+mn-ea"/>
        <a:cs typeface="+mn-cs"/>
      </a:defRPr>
    </a:lvl6pPr>
    <a:lvl7pPr marL="1543050" algn="l" defTabSz="514350" rtl="0" eaLnBrk="1" latinLnBrk="0" hangingPunct="1">
      <a:defRPr sz="675" kern="1200">
        <a:solidFill>
          <a:schemeClr val="tx1"/>
        </a:solidFill>
        <a:latin typeface="+mn-lt"/>
        <a:ea typeface="+mn-ea"/>
        <a:cs typeface="+mn-cs"/>
      </a:defRPr>
    </a:lvl7pPr>
    <a:lvl8pPr marL="1800225" algn="l" defTabSz="514350" rtl="0" eaLnBrk="1" latinLnBrk="0" hangingPunct="1">
      <a:defRPr sz="675" kern="1200">
        <a:solidFill>
          <a:schemeClr val="tx1"/>
        </a:solidFill>
        <a:latin typeface="+mn-lt"/>
        <a:ea typeface="+mn-ea"/>
        <a:cs typeface="+mn-cs"/>
      </a:defRPr>
    </a:lvl8pPr>
    <a:lvl9pPr marL="2057400" algn="l" defTabSz="514350" rtl="0" eaLnBrk="1" latinLnBrk="0" hangingPunct="1">
      <a:defRPr sz="67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b="0" dirty="0"/>
          </a:p>
        </p:txBody>
      </p:sp>
    </p:spTree>
    <p:extLst>
      <p:ext uri="{BB962C8B-B14F-4D97-AF65-F5344CB8AC3E}">
        <p14:creationId xmlns:p14="http://schemas.microsoft.com/office/powerpoint/2010/main" val="2883772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b="0" dirty="0"/>
          </a:p>
        </p:txBody>
      </p:sp>
    </p:spTree>
    <p:extLst>
      <p:ext uri="{BB962C8B-B14F-4D97-AF65-F5344CB8AC3E}">
        <p14:creationId xmlns:p14="http://schemas.microsoft.com/office/powerpoint/2010/main" val="4047723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659202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b="0" dirty="0"/>
          </a:p>
        </p:txBody>
      </p:sp>
    </p:spTree>
    <p:extLst>
      <p:ext uri="{BB962C8B-B14F-4D97-AF65-F5344CB8AC3E}">
        <p14:creationId xmlns:p14="http://schemas.microsoft.com/office/powerpoint/2010/main" val="363155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8105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4227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dirty="0"/>
          </a:p>
        </p:txBody>
      </p:sp>
    </p:spTree>
    <p:extLst>
      <p:ext uri="{BB962C8B-B14F-4D97-AF65-F5344CB8AC3E}">
        <p14:creationId xmlns:p14="http://schemas.microsoft.com/office/powerpoint/2010/main" val="117598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2648440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1042796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dirty="0"/>
          </a:p>
        </p:txBody>
      </p:sp>
    </p:spTree>
    <p:extLst>
      <p:ext uri="{BB962C8B-B14F-4D97-AF65-F5344CB8AC3E}">
        <p14:creationId xmlns:p14="http://schemas.microsoft.com/office/powerpoint/2010/main" val="46848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675" b="0" i="0" kern="1200" dirty="0">
              <a:solidFill>
                <a:schemeClr val="tx1"/>
              </a:solidFill>
              <a:effectLst/>
              <a:latin typeface="Noto Serif Bold" charset="0"/>
              <a:ea typeface="+mn-ea"/>
              <a:cs typeface="+mn-cs"/>
            </a:endParaRPr>
          </a:p>
        </p:txBody>
      </p:sp>
    </p:spTree>
    <p:extLst>
      <p:ext uri="{BB962C8B-B14F-4D97-AF65-F5344CB8AC3E}">
        <p14:creationId xmlns:p14="http://schemas.microsoft.com/office/powerpoint/2010/main" val="2896149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819785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dirty="0"/>
          </a:p>
        </p:txBody>
      </p:sp>
    </p:spTree>
    <p:extLst>
      <p:ext uri="{BB962C8B-B14F-4D97-AF65-F5344CB8AC3E}">
        <p14:creationId xmlns:p14="http://schemas.microsoft.com/office/powerpoint/2010/main" val="404223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4041617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8625" lvl="1" indent="-171450">
              <a:buFont typeface="Arial" panose="020B0604020202020204" pitchFamily="34" charset="0"/>
              <a:buChar char="•"/>
            </a:pPr>
            <a:endParaRPr lang="en-US" b="0" dirty="0"/>
          </a:p>
        </p:txBody>
      </p:sp>
    </p:spTree>
    <p:extLst>
      <p:ext uri="{BB962C8B-B14F-4D97-AF65-F5344CB8AC3E}">
        <p14:creationId xmlns:p14="http://schemas.microsoft.com/office/powerpoint/2010/main" val="1626709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ub title scree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8E9BE0-5E51-984C-A430-7B32C8EA5FB0}"/>
              </a:ext>
            </a:extLst>
          </p:cNvPr>
          <p:cNvSpPr>
            <a:spLocks noGrp="1"/>
          </p:cNvSpPr>
          <p:nvPr>
            <p:ph sz="quarter" idx="10"/>
          </p:nvPr>
        </p:nvSpPr>
        <p:spPr>
          <a:xfrm>
            <a:off x="323850" y="3076575"/>
            <a:ext cx="5976342" cy="1079500"/>
          </a:xfrm>
          <a:prstGeom prst="rect">
            <a:avLst/>
          </a:prstGeom>
          <a:noFill/>
          <a:ln>
            <a:noFill/>
          </a:ln>
        </p:spPr>
        <p:txBody>
          <a:bodyPr/>
          <a:lstStyle>
            <a:lvl1pPr>
              <a:defRPr baseline="0">
                <a:solidFill>
                  <a:schemeClr val="tx2"/>
                </a:solidFill>
              </a:defRPr>
            </a:lvl1pPr>
          </a:lstStyle>
          <a:p>
            <a:pPr lvl="0"/>
            <a:endParaRPr lang="en-US" dirty="0"/>
          </a:p>
        </p:txBody>
      </p:sp>
      <p:sp>
        <p:nvSpPr>
          <p:cNvPr id="19" name="Rectangle 4">
            <a:extLst>
              <a:ext uri="{FF2B5EF4-FFF2-40B4-BE49-F238E27FC236}">
                <a16:creationId xmlns:a16="http://schemas.microsoft.com/office/drawing/2014/main" id="{8149FA48-D89E-0C40-AA25-DD46100AE44F}"/>
              </a:ext>
            </a:extLst>
          </p:cNvPr>
          <p:cNvSpPr>
            <a:spLocks/>
          </p:cNvSpPr>
          <p:nvPr userDrawn="1"/>
        </p:nvSpPr>
        <p:spPr bwMode="auto">
          <a:xfrm>
            <a:off x="323528" y="2787774"/>
            <a:ext cx="1008112" cy="304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42850" bIns="0" anchor="t" anchorCtr="0"/>
          <a:lstStyle/>
          <a:p>
            <a:pPr marL="20250" algn="l"/>
            <a:r>
              <a:rPr lang="en-US" sz="1600" b="0" i="0" baseline="0" dirty="0">
                <a:solidFill>
                  <a:schemeClr val="accent6">
                    <a:lumMod val="95000"/>
                  </a:schemeClr>
                </a:solidFill>
                <a:latin typeface="Open Sans Light" panose="020B0306030504020204" pitchFamily="34" charset="0"/>
                <a:ea typeface="Source Sans Pro Regular" charset="0"/>
                <a:cs typeface="Source Sans Pro Regular" charset="0"/>
                <a:sym typeface="Georgia" charset="0"/>
              </a:rPr>
              <a:t>Presenter:</a:t>
            </a:r>
          </a:p>
        </p:txBody>
      </p:sp>
      <p:sp>
        <p:nvSpPr>
          <p:cNvPr id="22" name="Text Placeholder 2">
            <a:extLst>
              <a:ext uri="{FF2B5EF4-FFF2-40B4-BE49-F238E27FC236}">
                <a16:creationId xmlns:a16="http://schemas.microsoft.com/office/drawing/2014/main" id="{B696EFE0-E907-DC49-BD95-972B193F8BE2}"/>
              </a:ext>
            </a:extLst>
          </p:cNvPr>
          <p:cNvSpPr>
            <a:spLocks noGrp="1"/>
          </p:cNvSpPr>
          <p:nvPr>
            <p:ph idx="1" hasCustomPrompt="1"/>
          </p:nvPr>
        </p:nvSpPr>
        <p:spPr>
          <a:xfrm>
            <a:off x="323528" y="1725885"/>
            <a:ext cx="5976664" cy="1061889"/>
          </a:xfrm>
          <a:prstGeom prst="rect">
            <a:avLst/>
          </a:prstGeom>
        </p:spPr>
        <p:txBody>
          <a:bodyPr vert="horz" lIns="0" tIns="0" rIns="0" bIns="0" rtlCol="0">
            <a:normAutofit/>
          </a:bodyPr>
          <a:lstStyle>
            <a:lvl1pPr algn="l">
              <a:defRPr sz="1900" baseline="0">
                <a:solidFill>
                  <a:schemeClr val="bg1"/>
                </a:solidFill>
              </a:defRPr>
            </a:lvl1pPr>
          </a:lstStyle>
          <a:p>
            <a:pPr lvl="0"/>
            <a:r>
              <a:rPr lang="en-US" dirty="0"/>
              <a:t>Edit Master text styles</a:t>
            </a:r>
          </a:p>
        </p:txBody>
      </p:sp>
      <p:sp>
        <p:nvSpPr>
          <p:cNvPr id="23" name="Title Placeholder 1">
            <a:extLst>
              <a:ext uri="{FF2B5EF4-FFF2-40B4-BE49-F238E27FC236}">
                <a16:creationId xmlns:a16="http://schemas.microsoft.com/office/drawing/2014/main" id="{3A9C1E9A-6591-D148-90D7-972820E0654F}"/>
              </a:ext>
            </a:extLst>
          </p:cNvPr>
          <p:cNvSpPr>
            <a:spLocks noGrp="1"/>
          </p:cNvSpPr>
          <p:nvPr>
            <p:ph type="title"/>
          </p:nvPr>
        </p:nvSpPr>
        <p:spPr>
          <a:xfrm>
            <a:off x="323528" y="1328837"/>
            <a:ext cx="5976664" cy="397049"/>
          </a:xfrm>
          <a:prstGeom prst="rect">
            <a:avLst/>
          </a:prstGeom>
        </p:spPr>
        <p:txBody>
          <a:bodyPr vert="horz" lIns="0" tIns="0" rIns="0" bIns="0" rtlCol="0" anchor="ctr">
            <a:normAutofit/>
          </a:bodyPr>
          <a:lstStyle>
            <a:lvl1pPr algn="l">
              <a:defRPr sz="2400" b="1" i="0" baseline="0">
                <a:latin typeface="Open Sans" panose="020B0606030504020204" pitchFamily="34" charset="0"/>
              </a:defRPr>
            </a:lvl1pPr>
          </a:lstStyle>
          <a:p>
            <a:r>
              <a:rPr lang="en-US" dirty="0"/>
              <a:t>Click to edit Master title style</a:t>
            </a:r>
          </a:p>
        </p:txBody>
      </p:sp>
      <p:sp>
        <p:nvSpPr>
          <p:cNvPr id="25" name="Text Placeholder 2">
            <a:extLst>
              <a:ext uri="{FF2B5EF4-FFF2-40B4-BE49-F238E27FC236}">
                <a16:creationId xmlns:a16="http://schemas.microsoft.com/office/drawing/2014/main" id="{45127297-2EB7-1540-B661-8E52EA7CBC2D}"/>
              </a:ext>
            </a:extLst>
          </p:cNvPr>
          <p:cNvSpPr>
            <a:spLocks noGrp="1"/>
          </p:cNvSpPr>
          <p:nvPr>
            <p:ph idx="11" hasCustomPrompt="1"/>
          </p:nvPr>
        </p:nvSpPr>
        <p:spPr>
          <a:xfrm>
            <a:off x="1259632" y="2787774"/>
            <a:ext cx="5040560" cy="288801"/>
          </a:xfrm>
          <a:prstGeom prst="rect">
            <a:avLst/>
          </a:prstGeom>
        </p:spPr>
        <p:txBody>
          <a:bodyPr vert="horz" lIns="91440" tIns="0" rIns="91440" bIns="0" rtlCol="0">
            <a:normAutofit/>
          </a:bodyPr>
          <a:lstStyle>
            <a:lvl1pPr algn="l">
              <a:defRPr sz="1600" baseline="0">
                <a:solidFill>
                  <a:schemeClr val="bg1"/>
                </a:solidFill>
                <a:latin typeface="+mn-lt"/>
              </a:defRPr>
            </a:lvl1pPr>
          </a:lstStyle>
          <a:p>
            <a:pPr lvl="0"/>
            <a:r>
              <a:rPr lang="en-US" dirty="0"/>
              <a:t>Edit Master text styles</a:t>
            </a:r>
          </a:p>
        </p:txBody>
      </p:sp>
    </p:spTree>
    <p:extLst>
      <p:ext uri="{BB962C8B-B14F-4D97-AF65-F5344CB8AC3E}">
        <p14:creationId xmlns:p14="http://schemas.microsoft.com/office/powerpoint/2010/main" val="399550784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Partners">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64C9A9E7-E740-AA4C-AE7E-BE0BD93BE1BA}"/>
              </a:ext>
            </a:extLst>
          </p:cNvPr>
          <p:cNvSpPr>
            <a:spLocks noGrp="1"/>
          </p:cNvSpPr>
          <p:nvPr>
            <p:ph type="body" idx="11" hasCustomPrompt="1"/>
          </p:nvPr>
        </p:nvSpPr>
        <p:spPr>
          <a:xfrm>
            <a:off x="251521" y="506021"/>
            <a:ext cx="8064896" cy="358373"/>
          </a:xfrm>
          <a:prstGeom prst="rect">
            <a:avLst/>
          </a:prstGeom>
        </p:spPr>
        <p:txBody>
          <a:bodyPr vert="horz" lIns="0" tIns="0" rIns="162503" bIns="81252" anchor="t" anchorCtr="0">
            <a:noAutofit/>
          </a:bodyPr>
          <a:lstStyle>
            <a:lvl1pPr marL="20250" indent="0" algn="l">
              <a:spcBef>
                <a:spcPts val="0"/>
              </a:spcBef>
              <a:buNone/>
              <a:defRPr sz="1900" b="0" i="0" baseline="0">
                <a:solidFill>
                  <a:schemeClr val="tx2"/>
                </a:solidFill>
                <a:latin typeface="Source Sans Pro" charset="0"/>
                <a:ea typeface="Source Sans Pro Regular" charset="0"/>
                <a:cs typeface="Source Sans Pro Regular" charset="0"/>
              </a:defRPr>
            </a:lvl1pPr>
            <a:lvl2pPr marL="457041" indent="0">
              <a:buNone/>
              <a:defRPr sz="2025" b="1"/>
            </a:lvl2pPr>
            <a:lvl3pPr marL="914082" indent="0">
              <a:buNone/>
              <a:defRPr sz="1800" b="1"/>
            </a:lvl3pPr>
            <a:lvl4pPr marL="1371123" indent="0">
              <a:buNone/>
              <a:defRPr sz="1575" b="1"/>
            </a:lvl4pPr>
            <a:lvl5pPr marL="1828164" indent="0">
              <a:buNone/>
              <a:defRPr sz="1575" b="1"/>
            </a:lvl5pPr>
            <a:lvl6pPr marL="2285205" indent="0">
              <a:buNone/>
              <a:defRPr sz="1575" b="1"/>
            </a:lvl6pPr>
            <a:lvl7pPr marL="2742246" indent="0">
              <a:buNone/>
              <a:defRPr sz="1575" b="1"/>
            </a:lvl7pPr>
            <a:lvl8pPr marL="3199287" indent="0">
              <a:buNone/>
              <a:defRPr sz="1575" b="1"/>
            </a:lvl8pPr>
            <a:lvl9pPr marL="3656328" indent="0">
              <a:buNone/>
              <a:defRPr sz="1575" b="1"/>
            </a:lvl9pPr>
          </a:lstStyle>
          <a:p>
            <a:pPr lvl="0"/>
            <a:r>
              <a:rPr lang="en-US" dirty="0"/>
              <a:t>Our valued partners</a:t>
            </a:r>
          </a:p>
        </p:txBody>
      </p:sp>
      <p:pic>
        <p:nvPicPr>
          <p:cNvPr id="3" name="Picture 2">
            <a:extLst>
              <a:ext uri="{FF2B5EF4-FFF2-40B4-BE49-F238E27FC236}">
                <a16:creationId xmlns:a16="http://schemas.microsoft.com/office/drawing/2014/main" id="{20909B27-F7F2-5542-BA72-0FC8707AEA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21" y="1809750"/>
            <a:ext cx="2849880" cy="1047750"/>
          </a:xfrm>
          <a:prstGeom prst="rect">
            <a:avLst/>
          </a:prstGeom>
        </p:spPr>
      </p:pic>
      <p:pic>
        <p:nvPicPr>
          <p:cNvPr id="6" name="Picture 5">
            <a:extLst>
              <a:ext uri="{FF2B5EF4-FFF2-40B4-BE49-F238E27FC236}">
                <a16:creationId xmlns:a16="http://schemas.microsoft.com/office/drawing/2014/main" id="{0C24E8E9-5F1F-4447-B3FC-CD0AA71A0B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45024" y="1762125"/>
            <a:ext cx="1143000" cy="1143000"/>
          </a:xfrm>
          <a:prstGeom prst="rect">
            <a:avLst/>
          </a:prstGeom>
        </p:spPr>
      </p:pic>
      <p:pic>
        <p:nvPicPr>
          <p:cNvPr id="7" name="Picture 6">
            <a:extLst>
              <a:ext uri="{FF2B5EF4-FFF2-40B4-BE49-F238E27FC236}">
                <a16:creationId xmlns:a16="http://schemas.microsoft.com/office/drawing/2014/main" id="{7A71AC29-240B-5447-90D9-A79AA760A5A1}"/>
              </a:ext>
            </a:extLst>
          </p:cNvPr>
          <p:cNvPicPr>
            <a:picLocks noChangeAspect="1"/>
          </p:cNvPicPr>
          <p:nvPr userDrawn="1"/>
        </p:nvPicPr>
        <p:blipFill>
          <a:blip r:embed="rId6"/>
          <a:stretch>
            <a:fillRect/>
          </a:stretch>
        </p:blipFill>
        <p:spPr>
          <a:xfrm>
            <a:off x="5004048" y="1604986"/>
            <a:ext cx="1524000" cy="1524000"/>
          </a:xfrm>
          <a:prstGeom prst="rect">
            <a:avLst/>
          </a:prstGeom>
        </p:spPr>
      </p:pic>
      <p:pic>
        <p:nvPicPr>
          <p:cNvPr id="12" name="Picture 11">
            <a:extLst>
              <a:ext uri="{FF2B5EF4-FFF2-40B4-BE49-F238E27FC236}">
                <a16:creationId xmlns:a16="http://schemas.microsoft.com/office/drawing/2014/main" id="{90496551-1822-5F49-86F6-2086C375FF3C}"/>
              </a:ext>
            </a:extLst>
          </p:cNvPr>
          <p:cNvPicPr>
            <a:picLocks noChangeAspect="1"/>
          </p:cNvPicPr>
          <p:nvPr userDrawn="1"/>
        </p:nvPicPr>
        <p:blipFill>
          <a:blip r:embed="rId7"/>
          <a:stretch>
            <a:fillRect/>
          </a:stretch>
        </p:blipFill>
        <p:spPr>
          <a:xfrm>
            <a:off x="6084168" y="891902"/>
            <a:ext cx="3048000" cy="3048000"/>
          </a:xfrm>
          <a:prstGeom prst="rect">
            <a:avLst/>
          </a:prstGeom>
        </p:spPr>
      </p:pic>
    </p:spTree>
    <p:extLst>
      <p:ext uri="{BB962C8B-B14F-4D97-AF65-F5344CB8AC3E}">
        <p14:creationId xmlns:p14="http://schemas.microsoft.com/office/powerpoint/2010/main" val="422526681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BE4A8EE-D792-3949-BEE6-2711B13330CE}"/>
              </a:ext>
            </a:extLst>
          </p:cNvPr>
          <p:cNvSpPr>
            <a:spLocks noGrp="1"/>
          </p:cNvSpPr>
          <p:nvPr>
            <p:ph idx="1"/>
          </p:nvPr>
        </p:nvSpPr>
        <p:spPr>
          <a:xfrm>
            <a:off x="251521" y="864394"/>
            <a:ext cx="5832647" cy="3565219"/>
          </a:xfrm>
          <a:prstGeom prst="rect">
            <a:avLst/>
          </a:prstGeom>
        </p:spPr>
        <p:txBody>
          <a:bodyPr vert="horz" lIns="0" tIns="0" rIns="108000" bIns="45706">
            <a:normAutofit/>
          </a:bodyPr>
          <a:lstStyle>
            <a:lvl1pPr marL="0" indent="0" algn="l">
              <a:tabLst/>
              <a:defRPr sz="1350" b="0" i="0" baseline="0">
                <a:solidFill>
                  <a:schemeClr val="tx1"/>
                </a:solidFill>
                <a:latin typeface="Source Sans Pro" charset="0"/>
                <a:ea typeface="Source Sans Pro Regular" charset="0"/>
                <a:cs typeface="Source Sans Pro Regular" charset="0"/>
              </a:defRPr>
            </a:lvl1pPr>
            <a:lvl2pPr marL="0" indent="0" algn="l">
              <a:tabLst/>
              <a:defRPr sz="1225" b="0" i="0" baseline="0">
                <a:solidFill>
                  <a:schemeClr val="tx1"/>
                </a:solidFill>
                <a:latin typeface="Source Sans Pro" charset="0"/>
                <a:ea typeface="Source Sans Pro Regular" charset="0"/>
                <a:cs typeface="Source Sans Pro Regular" charset="0"/>
              </a:defRPr>
            </a:lvl2pPr>
            <a:lvl3pPr marL="0" indent="0" algn="l">
              <a:tabLst/>
              <a:defRPr sz="1100" b="0" i="0" baseline="0">
                <a:solidFill>
                  <a:schemeClr val="tx1"/>
                </a:solidFill>
                <a:latin typeface="Source Sans Pro" charset="0"/>
                <a:ea typeface="Source Sans Pro Regular" charset="0"/>
                <a:cs typeface="Source Sans Pro Regular" charset="0"/>
              </a:defRPr>
            </a:lvl3pPr>
            <a:lvl4pPr algn="l">
              <a:defRPr sz="1350" b="0" i="0">
                <a:solidFill>
                  <a:schemeClr val="bg2">
                    <a:lumMod val="50000"/>
                    <a:lumOff val="50000"/>
                  </a:schemeClr>
                </a:solidFill>
                <a:latin typeface="Univers LT Std 45 Light"/>
                <a:cs typeface="Univers LT Std 45 Light"/>
              </a:defRPr>
            </a:lvl4pPr>
            <a:lvl5pPr algn="l">
              <a:defRPr sz="1350" b="0" i="0">
                <a:solidFill>
                  <a:schemeClr val="bg2">
                    <a:lumMod val="50000"/>
                    <a:lumOff val="50000"/>
                  </a:schemeClr>
                </a:solidFill>
                <a:latin typeface="Univers LT Std 45 Light"/>
                <a:cs typeface="Univers LT Std 45 Light"/>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FD9787C9-D6DA-E54A-8B5B-A9598DDBFD7F}"/>
              </a:ext>
            </a:extLst>
          </p:cNvPr>
          <p:cNvSpPr>
            <a:spLocks noGrp="1"/>
          </p:cNvSpPr>
          <p:nvPr>
            <p:ph type="body" idx="11" hasCustomPrompt="1"/>
          </p:nvPr>
        </p:nvSpPr>
        <p:spPr>
          <a:xfrm>
            <a:off x="251521" y="506021"/>
            <a:ext cx="8064896" cy="358373"/>
          </a:xfrm>
          <a:prstGeom prst="rect">
            <a:avLst/>
          </a:prstGeom>
        </p:spPr>
        <p:txBody>
          <a:bodyPr vert="horz" lIns="0" tIns="0" rIns="162503" bIns="81252" anchor="t" anchorCtr="0">
            <a:noAutofit/>
          </a:bodyPr>
          <a:lstStyle>
            <a:lvl1pPr marL="20250" indent="0" algn="l">
              <a:spcBef>
                <a:spcPts val="0"/>
              </a:spcBef>
              <a:buNone/>
              <a:defRPr sz="1900" b="0" i="0" baseline="0">
                <a:solidFill>
                  <a:schemeClr val="tx2"/>
                </a:solidFill>
                <a:latin typeface="Source Sans Pro" charset="0"/>
                <a:ea typeface="Source Sans Pro Regular" charset="0"/>
                <a:cs typeface="Source Sans Pro Regular" charset="0"/>
              </a:defRPr>
            </a:lvl1pPr>
            <a:lvl2pPr marL="457041" indent="0">
              <a:buNone/>
              <a:defRPr sz="2025" b="1"/>
            </a:lvl2pPr>
            <a:lvl3pPr marL="914082" indent="0">
              <a:buNone/>
              <a:defRPr sz="1800" b="1"/>
            </a:lvl3pPr>
            <a:lvl4pPr marL="1371123" indent="0">
              <a:buNone/>
              <a:defRPr sz="1575" b="1"/>
            </a:lvl4pPr>
            <a:lvl5pPr marL="1828164" indent="0">
              <a:buNone/>
              <a:defRPr sz="1575" b="1"/>
            </a:lvl5pPr>
            <a:lvl6pPr marL="2285205" indent="0">
              <a:buNone/>
              <a:defRPr sz="1575" b="1"/>
            </a:lvl6pPr>
            <a:lvl7pPr marL="2742246" indent="0">
              <a:buNone/>
              <a:defRPr sz="1575" b="1"/>
            </a:lvl7pPr>
            <a:lvl8pPr marL="3199287" indent="0">
              <a:buNone/>
              <a:defRPr sz="1575" b="1"/>
            </a:lvl8pPr>
            <a:lvl9pPr marL="3656328" indent="0">
              <a:buNone/>
              <a:defRPr sz="1575" b="1"/>
            </a:lvl9pPr>
          </a:lstStyle>
          <a:p>
            <a:pPr lvl="0"/>
            <a:r>
              <a:rPr lang="en-US" dirty="0"/>
              <a:t>Conclusion</a:t>
            </a:r>
          </a:p>
        </p:txBody>
      </p:sp>
      <p:pic>
        <p:nvPicPr>
          <p:cNvPr id="5" name="Picture 4">
            <a:extLst>
              <a:ext uri="{FF2B5EF4-FFF2-40B4-BE49-F238E27FC236}">
                <a16:creationId xmlns:a16="http://schemas.microsoft.com/office/drawing/2014/main" id="{F442E423-6F22-9746-B307-9C3984E49DCD}"/>
              </a:ext>
            </a:extLst>
          </p:cNvPr>
          <p:cNvPicPr>
            <a:picLocks noChangeAspect="1"/>
          </p:cNvPicPr>
          <p:nvPr userDrawn="1"/>
        </p:nvPicPr>
        <p:blipFill>
          <a:blip r:embed="rId2"/>
          <a:stretch>
            <a:fillRect/>
          </a:stretch>
        </p:blipFill>
        <p:spPr>
          <a:xfrm>
            <a:off x="6084168" y="891902"/>
            <a:ext cx="3048000" cy="3048000"/>
          </a:xfrm>
          <a:prstGeom prst="rect">
            <a:avLst/>
          </a:prstGeom>
        </p:spPr>
      </p:pic>
    </p:spTree>
    <p:extLst>
      <p:ext uri="{BB962C8B-B14F-4D97-AF65-F5344CB8AC3E}">
        <p14:creationId xmlns:p14="http://schemas.microsoft.com/office/powerpoint/2010/main" val="371135684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clus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BE4A8EE-D792-3949-BEE6-2711B13330CE}"/>
              </a:ext>
            </a:extLst>
          </p:cNvPr>
          <p:cNvSpPr>
            <a:spLocks noGrp="1"/>
          </p:cNvSpPr>
          <p:nvPr>
            <p:ph idx="1"/>
          </p:nvPr>
        </p:nvSpPr>
        <p:spPr>
          <a:xfrm>
            <a:off x="251521" y="864394"/>
            <a:ext cx="5832647" cy="3565219"/>
          </a:xfrm>
          <a:prstGeom prst="rect">
            <a:avLst/>
          </a:prstGeom>
        </p:spPr>
        <p:txBody>
          <a:bodyPr vert="horz" lIns="0" tIns="0" rIns="108000" bIns="45706">
            <a:normAutofit/>
          </a:bodyPr>
          <a:lstStyle>
            <a:lvl1pPr marL="0" indent="0" algn="l">
              <a:tabLst/>
              <a:defRPr sz="1350" b="0" i="0" baseline="0">
                <a:solidFill>
                  <a:schemeClr val="tx1"/>
                </a:solidFill>
                <a:latin typeface="Source Sans Pro" charset="0"/>
                <a:ea typeface="Source Sans Pro Regular" charset="0"/>
                <a:cs typeface="Source Sans Pro Regular" charset="0"/>
              </a:defRPr>
            </a:lvl1pPr>
            <a:lvl2pPr marL="0" indent="0" algn="l">
              <a:tabLst/>
              <a:defRPr sz="1225" b="0" i="0" baseline="0">
                <a:solidFill>
                  <a:schemeClr val="tx1"/>
                </a:solidFill>
                <a:latin typeface="Source Sans Pro" charset="0"/>
                <a:ea typeface="Source Sans Pro Regular" charset="0"/>
                <a:cs typeface="Source Sans Pro Regular" charset="0"/>
              </a:defRPr>
            </a:lvl2pPr>
            <a:lvl3pPr marL="0" indent="0" algn="l">
              <a:tabLst/>
              <a:defRPr sz="1100" b="0" i="0" baseline="0">
                <a:solidFill>
                  <a:schemeClr val="tx1"/>
                </a:solidFill>
                <a:latin typeface="Source Sans Pro" charset="0"/>
                <a:ea typeface="Source Sans Pro Regular" charset="0"/>
                <a:cs typeface="Source Sans Pro Regular" charset="0"/>
              </a:defRPr>
            </a:lvl3pPr>
            <a:lvl4pPr algn="l">
              <a:defRPr sz="1350" b="0" i="0">
                <a:solidFill>
                  <a:schemeClr val="bg2">
                    <a:lumMod val="50000"/>
                    <a:lumOff val="50000"/>
                  </a:schemeClr>
                </a:solidFill>
                <a:latin typeface="Univers LT Std 45 Light"/>
                <a:cs typeface="Univers LT Std 45 Light"/>
              </a:defRPr>
            </a:lvl4pPr>
            <a:lvl5pPr algn="l">
              <a:defRPr sz="1350" b="0" i="0">
                <a:solidFill>
                  <a:schemeClr val="bg2">
                    <a:lumMod val="50000"/>
                    <a:lumOff val="50000"/>
                  </a:schemeClr>
                </a:solidFill>
                <a:latin typeface="Univers LT Std 45 Light"/>
                <a:cs typeface="Univers LT Std 45 Light"/>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FD9787C9-D6DA-E54A-8B5B-A9598DDBFD7F}"/>
              </a:ext>
            </a:extLst>
          </p:cNvPr>
          <p:cNvSpPr>
            <a:spLocks noGrp="1"/>
          </p:cNvSpPr>
          <p:nvPr>
            <p:ph type="body" idx="11" hasCustomPrompt="1"/>
          </p:nvPr>
        </p:nvSpPr>
        <p:spPr>
          <a:xfrm>
            <a:off x="251521" y="506021"/>
            <a:ext cx="8064896" cy="358373"/>
          </a:xfrm>
          <a:prstGeom prst="rect">
            <a:avLst/>
          </a:prstGeom>
        </p:spPr>
        <p:txBody>
          <a:bodyPr vert="horz" lIns="0" tIns="0" rIns="162503" bIns="81252" anchor="t" anchorCtr="0">
            <a:noAutofit/>
          </a:bodyPr>
          <a:lstStyle>
            <a:lvl1pPr marL="20250" indent="0" algn="l">
              <a:spcBef>
                <a:spcPts val="0"/>
              </a:spcBef>
              <a:buNone/>
              <a:defRPr sz="1900" b="0" i="0" baseline="0">
                <a:solidFill>
                  <a:schemeClr val="tx2"/>
                </a:solidFill>
                <a:latin typeface="Source Sans Pro" charset="0"/>
                <a:ea typeface="Source Sans Pro Regular" charset="0"/>
                <a:cs typeface="Source Sans Pro Regular" charset="0"/>
              </a:defRPr>
            </a:lvl1pPr>
            <a:lvl2pPr marL="457041" indent="0">
              <a:buNone/>
              <a:defRPr sz="2025" b="1"/>
            </a:lvl2pPr>
            <a:lvl3pPr marL="914082" indent="0">
              <a:buNone/>
              <a:defRPr sz="1800" b="1"/>
            </a:lvl3pPr>
            <a:lvl4pPr marL="1371123" indent="0">
              <a:buNone/>
              <a:defRPr sz="1575" b="1"/>
            </a:lvl4pPr>
            <a:lvl5pPr marL="1828164" indent="0">
              <a:buNone/>
              <a:defRPr sz="1575" b="1"/>
            </a:lvl5pPr>
            <a:lvl6pPr marL="2285205" indent="0">
              <a:buNone/>
              <a:defRPr sz="1575" b="1"/>
            </a:lvl6pPr>
            <a:lvl7pPr marL="2742246" indent="0">
              <a:buNone/>
              <a:defRPr sz="1575" b="1"/>
            </a:lvl7pPr>
            <a:lvl8pPr marL="3199287" indent="0">
              <a:buNone/>
              <a:defRPr sz="1575" b="1"/>
            </a:lvl8pPr>
            <a:lvl9pPr marL="3656328" indent="0">
              <a:buNone/>
              <a:defRPr sz="1575" b="1"/>
            </a:lvl9pPr>
          </a:lstStyle>
          <a:p>
            <a:pPr lvl="0"/>
            <a:r>
              <a:rPr lang="en-US" dirty="0"/>
              <a:t>Conclusion</a:t>
            </a:r>
          </a:p>
        </p:txBody>
      </p:sp>
      <p:pic>
        <p:nvPicPr>
          <p:cNvPr id="4" name="Picture 3">
            <a:extLst>
              <a:ext uri="{FF2B5EF4-FFF2-40B4-BE49-F238E27FC236}">
                <a16:creationId xmlns:a16="http://schemas.microsoft.com/office/drawing/2014/main" id="{D191F2E6-72FD-284C-B0C1-1FB905C0777F}"/>
              </a:ext>
            </a:extLst>
          </p:cNvPr>
          <p:cNvPicPr>
            <a:picLocks noChangeAspect="1"/>
          </p:cNvPicPr>
          <p:nvPr userDrawn="1"/>
        </p:nvPicPr>
        <p:blipFill>
          <a:blip r:embed="rId2">
            <a:alphaModFix/>
          </a:blip>
          <a:stretch>
            <a:fillRect/>
          </a:stretch>
        </p:blipFill>
        <p:spPr>
          <a:xfrm>
            <a:off x="6084168" y="891902"/>
            <a:ext cx="3048000" cy="3048000"/>
          </a:xfrm>
          <a:prstGeom prst="rect">
            <a:avLst/>
          </a:prstGeom>
        </p:spPr>
      </p:pic>
    </p:spTree>
    <p:extLst>
      <p:ext uri="{BB962C8B-B14F-4D97-AF65-F5344CB8AC3E}">
        <p14:creationId xmlns:p14="http://schemas.microsoft.com/office/powerpoint/2010/main" val="369332895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with Brandin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CCA09EB-5C19-CC41-B5EC-504B985EC6B4}"/>
              </a:ext>
            </a:extLst>
          </p:cNvPr>
          <p:cNvSpPr>
            <a:spLocks noGrp="1"/>
          </p:cNvSpPr>
          <p:nvPr>
            <p:ph idx="1"/>
          </p:nvPr>
        </p:nvSpPr>
        <p:spPr>
          <a:xfrm>
            <a:off x="251521" y="864394"/>
            <a:ext cx="4320479" cy="3565219"/>
          </a:xfrm>
          <a:prstGeom prst="rect">
            <a:avLst/>
          </a:prstGeom>
        </p:spPr>
        <p:txBody>
          <a:bodyPr vert="horz" lIns="0" tIns="0" rIns="108000" bIns="45706">
            <a:normAutofit/>
          </a:bodyPr>
          <a:lstStyle>
            <a:lvl1pPr marL="0" indent="0" algn="l">
              <a:tabLst/>
              <a:defRPr sz="1350" b="0" i="0" baseline="0">
                <a:solidFill>
                  <a:schemeClr val="tx1"/>
                </a:solidFill>
                <a:latin typeface="Source Sans Pro" charset="0"/>
                <a:ea typeface="Source Sans Pro Regular" charset="0"/>
                <a:cs typeface="Source Sans Pro Regular" charset="0"/>
              </a:defRPr>
            </a:lvl1pPr>
            <a:lvl2pPr marL="0" indent="0" algn="l">
              <a:tabLst/>
              <a:defRPr sz="1225" b="0" i="0" baseline="0">
                <a:solidFill>
                  <a:schemeClr val="tx1"/>
                </a:solidFill>
                <a:latin typeface="Source Sans Pro" charset="0"/>
                <a:ea typeface="Source Sans Pro Regular" charset="0"/>
                <a:cs typeface="Source Sans Pro Regular" charset="0"/>
              </a:defRPr>
            </a:lvl2pPr>
            <a:lvl3pPr marL="0" indent="0" algn="l">
              <a:tabLst/>
              <a:defRPr sz="1100" b="0" i="0" baseline="0">
                <a:solidFill>
                  <a:schemeClr val="tx1"/>
                </a:solidFill>
                <a:latin typeface="Source Sans Pro" charset="0"/>
                <a:ea typeface="Source Sans Pro Regular" charset="0"/>
                <a:cs typeface="Source Sans Pro Regular" charset="0"/>
              </a:defRPr>
            </a:lvl3pPr>
            <a:lvl4pPr algn="l">
              <a:defRPr sz="1350" b="0" i="0">
                <a:solidFill>
                  <a:schemeClr val="bg2">
                    <a:lumMod val="50000"/>
                    <a:lumOff val="50000"/>
                  </a:schemeClr>
                </a:solidFill>
                <a:latin typeface="Univers LT Std 45 Light"/>
                <a:cs typeface="Univers LT Std 45 Light"/>
              </a:defRPr>
            </a:lvl4pPr>
            <a:lvl5pPr algn="l">
              <a:defRPr sz="1350" b="0" i="0">
                <a:solidFill>
                  <a:schemeClr val="bg2">
                    <a:lumMod val="50000"/>
                    <a:lumOff val="50000"/>
                  </a:schemeClr>
                </a:solidFill>
                <a:latin typeface="Univers LT Std 45 Light"/>
                <a:cs typeface="Univers LT Std 45 Light"/>
              </a:defRPr>
            </a:lvl5pPr>
          </a:lstStyle>
          <a:p>
            <a:pPr lvl="0"/>
            <a:r>
              <a:rPr lang="en-US" dirty="0"/>
              <a:t>Click to edit Master text styles</a:t>
            </a:r>
          </a:p>
          <a:p>
            <a:pPr lvl="1"/>
            <a:r>
              <a:rPr lang="en-US" dirty="0"/>
              <a:t>Second level</a:t>
            </a:r>
          </a:p>
          <a:p>
            <a:pPr lvl="2"/>
            <a:r>
              <a:rPr lang="en-US" dirty="0"/>
              <a:t>Third level</a:t>
            </a:r>
          </a:p>
        </p:txBody>
      </p:sp>
      <p:sp>
        <p:nvSpPr>
          <p:cNvPr id="11" name="Text Placeholder 2">
            <a:extLst>
              <a:ext uri="{FF2B5EF4-FFF2-40B4-BE49-F238E27FC236}">
                <a16:creationId xmlns:a16="http://schemas.microsoft.com/office/drawing/2014/main" id="{64C9A9E7-E740-AA4C-AE7E-BE0BD93BE1BA}"/>
              </a:ext>
            </a:extLst>
          </p:cNvPr>
          <p:cNvSpPr>
            <a:spLocks noGrp="1"/>
          </p:cNvSpPr>
          <p:nvPr>
            <p:ph type="body" idx="11" hasCustomPrompt="1"/>
          </p:nvPr>
        </p:nvSpPr>
        <p:spPr>
          <a:xfrm>
            <a:off x="251521" y="506021"/>
            <a:ext cx="8064896" cy="358373"/>
          </a:xfrm>
          <a:prstGeom prst="rect">
            <a:avLst/>
          </a:prstGeom>
        </p:spPr>
        <p:txBody>
          <a:bodyPr vert="horz" lIns="0" tIns="0" rIns="162503" bIns="81252" anchor="t" anchorCtr="0">
            <a:noAutofit/>
          </a:bodyPr>
          <a:lstStyle>
            <a:lvl1pPr marL="20250" indent="0" algn="l">
              <a:spcBef>
                <a:spcPts val="0"/>
              </a:spcBef>
              <a:buNone/>
              <a:defRPr sz="1900" b="0" i="0" baseline="0">
                <a:solidFill>
                  <a:schemeClr val="accent1"/>
                </a:solidFill>
                <a:latin typeface="Source Sans Pro" charset="0"/>
                <a:ea typeface="Source Sans Pro Regular" charset="0"/>
                <a:cs typeface="Source Sans Pro Regular" charset="0"/>
              </a:defRPr>
            </a:lvl1pPr>
            <a:lvl2pPr marL="457041" indent="0">
              <a:buNone/>
              <a:defRPr sz="2025" b="1"/>
            </a:lvl2pPr>
            <a:lvl3pPr marL="914082" indent="0">
              <a:buNone/>
              <a:defRPr sz="1800" b="1"/>
            </a:lvl3pPr>
            <a:lvl4pPr marL="1371123" indent="0">
              <a:buNone/>
              <a:defRPr sz="1575" b="1"/>
            </a:lvl4pPr>
            <a:lvl5pPr marL="1828164" indent="0">
              <a:buNone/>
              <a:defRPr sz="1575" b="1"/>
            </a:lvl5pPr>
            <a:lvl6pPr marL="2285205" indent="0">
              <a:buNone/>
              <a:defRPr sz="1575" b="1"/>
            </a:lvl6pPr>
            <a:lvl7pPr marL="2742246" indent="0">
              <a:buNone/>
              <a:defRPr sz="1575" b="1"/>
            </a:lvl7pPr>
            <a:lvl8pPr marL="3199287" indent="0">
              <a:buNone/>
              <a:defRPr sz="1575" b="1"/>
            </a:lvl8pPr>
            <a:lvl9pPr marL="3656328" indent="0">
              <a:buNone/>
              <a:defRPr sz="1575" b="1"/>
            </a:lvl9pPr>
          </a:lstStyle>
          <a:p>
            <a:pPr lvl="0"/>
            <a:r>
              <a:rPr lang="en-US" dirty="0"/>
              <a:t>Click to Edit Master Sub title style</a:t>
            </a:r>
          </a:p>
        </p:txBody>
      </p:sp>
      <p:pic>
        <p:nvPicPr>
          <p:cNvPr id="9" name="Picture 8">
            <a:extLst>
              <a:ext uri="{FF2B5EF4-FFF2-40B4-BE49-F238E27FC236}">
                <a16:creationId xmlns:a16="http://schemas.microsoft.com/office/drawing/2014/main" id="{1A3B1503-CE3D-1E4B-88F1-02A71872CE8B}"/>
              </a:ext>
            </a:extLst>
          </p:cNvPr>
          <p:cNvPicPr>
            <a:picLocks noChangeAspect="1"/>
          </p:cNvPicPr>
          <p:nvPr userDrawn="1"/>
        </p:nvPicPr>
        <p:blipFill>
          <a:blip r:embed="rId2"/>
          <a:stretch>
            <a:fillRect/>
          </a:stretch>
        </p:blipFill>
        <p:spPr>
          <a:xfrm>
            <a:off x="6084168" y="891902"/>
            <a:ext cx="3048000" cy="3048000"/>
          </a:xfrm>
          <a:prstGeom prst="rect">
            <a:avLst/>
          </a:prstGeom>
        </p:spPr>
      </p:pic>
    </p:spTree>
    <p:extLst>
      <p:ext uri="{BB962C8B-B14F-4D97-AF65-F5344CB8AC3E}">
        <p14:creationId xmlns:p14="http://schemas.microsoft.com/office/powerpoint/2010/main" val="888081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2up">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CCA09EB-5C19-CC41-B5EC-504B985EC6B4}"/>
              </a:ext>
            </a:extLst>
          </p:cNvPr>
          <p:cNvSpPr>
            <a:spLocks noGrp="1"/>
          </p:cNvSpPr>
          <p:nvPr>
            <p:ph idx="1"/>
          </p:nvPr>
        </p:nvSpPr>
        <p:spPr>
          <a:xfrm>
            <a:off x="251521" y="864394"/>
            <a:ext cx="4320479" cy="3565219"/>
          </a:xfrm>
          <a:prstGeom prst="rect">
            <a:avLst/>
          </a:prstGeom>
        </p:spPr>
        <p:txBody>
          <a:bodyPr vert="horz" lIns="0" tIns="0" rIns="108000" bIns="45706">
            <a:normAutofit/>
          </a:bodyPr>
          <a:lstStyle>
            <a:lvl1pPr marL="0" indent="0" algn="l">
              <a:tabLst/>
              <a:defRPr sz="1350" b="0" i="0" baseline="0">
                <a:solidFill>
                  <a:schemeClr val="tx1"/>
                </a:solidFill>
                <a:latin typeface="Source Sans Pro" charset="0"/>
                <a:ea typeface="Source Sans Pro Regular" charset="0"/>
                <a:cs typeface="Source Sans Pro Regular" charset="0"/>
              </a:defRPr>
            </a:lvl1pPr>
            <a:lvl2pPr marL="0" indent="0" algn="l">
              <a:tabLst/>
              <a:defRPr sz="1225" b="0" i="0" baseline="0">
                <a:solidFill>
                  <a:schemeClr val="tx1"/>
                </a:solidFill>
                <a:latin typeface="Source Sans Pro" charset="0"/>
                <a:ea typeface="Source Sans Pro Regular" charset="0"/>
                <a:cs typeface="Source Sans Pro Regular" charset="0"/>
              </a:defRPr>
            </a:lvl2pPr>
            <a:lvl3pPr marL="0" indent="0" algn="l">
              <a:tabLst/>
              <a:defRPr sz="1100" b="0" i="0" baseline="0">
                <a:solidFill>
                  <a:schemeClr val="tx1"/>
                </a:solidFill>
                <a:latin typeface="Source Sans Pro" charset="0"/>
                <a:ea typeface="Source Sans Pro Regular" charset="0"/>
                <a:cs typeface="Source Sans Pro Regular" charset="0"/>
              </a:defRPr>
            </a:lvl3pPr>
            <a:lvl4pPr algn="l">
              <a:defRPr sz="1350" b="0" i="0">
                <a:solidFill>
                  <a:schemeClr val="bg2">
                    <a:lumMod val="50000"/>
                    <a:lumOff val="50000"/>
                  </a:schemeClr>
                </a:solidFill>
                <a:latin typeface="Univers LT Std 45 Light"/>
                <a:cs typeface="Univers LT Std 45 Light"/>
              </a:defRPr>
            </a:lvl4pPr>
            <a:lvl5pPr algn="l">
              <a:defRPr sz="1350" b="0" i="0">
                <a:solidFill>
                  <a:schemeClr val="bg2">
                    <a:lumMod val="50000"/>
                    <a:lumOff val="50000"/>
                  </a:schemeClr>
                </a:solidFill>
                <a:latin typeface="Univers LT Std 45 Light"/>
                <a:cs typeface="Univers LT Std 45 Light"/>
              </a:defRPr>
            </a:lvl5pPr>
          </a:lstStyle>
          <a:p>
            <a:pPr lvl="0"/>
            <a:r>
              <a:rPr lang="en-US" dirty="0"/>
              <a:t>Click to edit Master text styles</a:t>
            </a:r>
          </a:p>
          <a:p>
            <a:pPr lvl="1"/>
            <a:r>
              <a:rPr lang="en-US" dirty="0"/>
              <a:t>Second level</a:t>
            </a:r>
          </a:p>
          <a:p>
            <a:pPr lvl="2"/>
            <a:r>
              <a:rPr lang="en-US" dirty="0"/>
              <a:t>Third level</a:t>
            </a:r>
          </a:p>
        </p:txBody>
      </p:sp>
      <p:sp>
        <p:nvSpPr>
          <p:cNvPr id="11" name="Text Placeholder 2">
            <a:extLst>
              <a:ext uri="{FF2B5EF4-FFF2-40B4-BE49-F238E27FC236}">
                <a16:creationId xmlns:a16="http://schemas.microsoft.com/office/drawing/2014/main" id="{64C9A9E7-E740-AA4C-AE7E-BE0BD93BE1BA}"/>
              </a:ext>
            </a:extLst>
          </p:cNvPr>
          <p:cNvSpPr>
            <a:spLocks noGrp="1"/>
          </p:cNvSpPr>
          <p:nvPr>
            <p:ph type="body" idx="11" hasCustomPrompt="1"/>
          </p:nvPr>
        </p:nvSpPr>
        <p:spPr>
          <a:xfrm>
            <a:off x="251521" y="506021"/>
            <a:ext cx="8064896" cy="358373"/>
          </a:xfrm>
          <a:prstGeom prst="rect">
            <a:avLst/>
          </a:prstGeom>
        </p:spPr>
        <p:txBody>
          <a:bodyPr vert="horz" lIns="0" tIns="0" rIns="162503" bIns="81252" anchor="t" anchorCtr="0">
            <a:noAutofit/>
          </a:bodyPr>
          <a:lstStyle>
            <a:lvl1pPr marL="20250" indent="0" algn="l">
              <a:spcBef>
                <a:spcPts val="0"/>
              </a:spcBef>
              <a:buNone/>
              <a:defRPr sz="1900" b="0" i="0" baseline="0">
                <a:solidFill>
                  <a:schemeClr val="accent1"/>
                </a:solidFill>
                <a:latin typeface="Source Sans Pro" charset="0"/>
                <a:ea typeface="Source Sans Pro Regular" charset="0"/>
                <a:cs typeface="Source Sans Pro Regular" charset="0"/>
              </a:defRPr>
            </a:lvl1pPr>
            <a:lvl2pPr marL="457041" indent="0">
              <a:buNone/>
              <a:defRPr sz="2025" b="1"/>
            </a:lvl2pPr>
            <a:lvl3pPr marL="914082" indent="0">
              <a:buNone/>
              <a:defRPr sz="1800" b="1"/>
            </a:lvl3pPr>
            <a:lvl4pPr marL="1371123" indent="0">
              <a:buNone/>
              <a:defRPr sz="1575" b="1"/>
            </a:lvl4pPr>
            <a:lvl5pPr marL="1828164" indent="0">
              <a:buNone/>
              <a:defRPr sz="1575" b="1"/>
            </a:lvl5pPr>
            <a:lvl6pPr marL="2285205" indent="0">
              <a:buNone/>
              <a:defRPr sz="1575" b="1"/>
            </a:lvl6pPr>
            <a:lvl7pPr marL="2742246" indent="0">
              <a:buNone/>
              <a:defRPr sz="1575" b="1"/>
            </a:lvl7pPr>
            <a:lvl8pPr marL="3199287" indent="0">
              <a:buNone/>
              <a:defRPr sz="1575" b="1"/>
            </a:lvl8pPr>
            <a:lvl9pPr marL="3656328" indent="0">
              <a:buNone/>
              <a:defRPr sz="1575" b="1"/>
            </a:lvl9pPr>
          </a:lstStyle>
          <a:p>
            <a:pPr lvl="0"/>
            <a:r>
              <a:rPr lang="en-US" dirty="0"/>
              <a:t>Click to Edit Master Sub title style</a:t>
            </a:r>
          </a:p>
        </p:txBody>
      </p:sp>
      <p:sp>
        <p:nvSpPr>
          <p:cNvPr id="15" name="Content Placeholder 2">
            <a:extLst>
              <a:ext uri="{FF2B5EF4-FFF2-40B4-BE49-F238E27FC236}">
                <a16:creationId xmlns:a16="http://schemas.microsoft.com/office/drawing/2014/main" id="{D8FE0E2B-228B-104B-BEC0-1A7DBA64562D}"/>
              </a:ext>
            </a:extLst>
          </p:cNvPr>
          <p:cNvSpPr>
            <a:spLocks noGrp="1"/>
          </p:cNvSpPr>
          <p:nvPr>
            <p:ph idx="12"/>
          </p:nvPr>
        </p:nvSpPr>
        <p:spPr>
          <a:xfrm>
            <a:off x="4572000" y="864394"/>
            <a:ext cx="4320480" cy="3565219"/>
          </a:xfrm>
          <a:prstGeom prst="rect">
            <a:avLst/>
          </a:prstGeom>
        </p:spPr>
        <p:txBody>
          <a:bodyPr vert="horz" lIns="0" tIns="0" rIns="108000" bIns="45706">
            <a:normAutofit/>
          </a:bodyPr>
          <a:lstStyle>
            <a:lvl1pPr marL="0" indent="0" algn="l">
              <a:tabLst/>
              <a:defRPr sz="1350" b="0" i="0" baseline="0">
                <a:solidFill>
                  <a:schemeClr val="tx1"/>
                </a:solidFill>
                <a:latin typeface="Source Sans Pro" charset="0"/>
                <a:ea typeface="Source Sans Pro Regular" charset="0"/>
                <a:cs typeface="Source Sans Pro Regular" charset="0"/>
              </a:defRPr>
            </a:lvl1pPr>
            <a:lvl2pPr marL="0" indent="0" algn="l">
              <a:tabLst/>
              <a:defRPr sz="1225" b="0" i="0" baseline="0">
                <a:solidFill>
                  <a:schemeClr val="tx1"/>
                </a:solidFill>
                <a:latin typeface="Source Sans Pro" charset="0"/>
                <a:ea typeface="Source Sans Pro Regular" charset="0"/>
                <a:cs typeface="Source Sans Pro Regular" charset="0"/>
              </a:defRPr>
            </a:lvl2pPr>
            <a:lvl3pPr marL="0" indent="0" algn="l">
              <a:tabLst/>
              <a:defRPr sz="1100" b="0" i="0" baseline="0">
                <a:solidFill>
                  <a:schemeClr val="tx1"/>
                </a:solidFill>
                <a:latin typeface="Source Sans Pro" charset="0"/>
                <a:ea typeface="Source Sans Pro Regular" charset="0"/>
                <a:cs typeface="Source Sans Pro Regular" charset="0"/>
              </a:defRPr>
            </a:lvl3pPr>
            <a:lvl4pPr algn="l">
              <a:defRPr sz="1350" b="0" i="0">
                <a:solidFill>
                  <a:schemeClr val="bg2">
                    <a:lumMod val="50000"/>
                    <a:lumOff val="50000"/>
                  </a:schemeClr>
                </a:solidFill>
                <a:latin typeface="Univers LT Std 45 Light"/>
                <a:cs typeface="Univers LT Std 45 Light"/>
              </a:defRPr>
            </a:lvl4pPr>
            <a:lvl5pPr algn="l">
              <a:defRPr sz="1350" b="0" i="0">
                <a:solidFill>
                  <a:schemeClr val="bg2">
                    <a:lumMod val="50000"/>
                    <a:lumOff val="50000"/>
                  </a:schemeClr>
                </a:solidFill>
                <a:latin typeface="Univers LT Std 45 Light"/>
                <a:cs typeface="Univers LT Std 45 Ligh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7784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Full Spa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628A0F-27D0-8541-A56F-5EF7B534884B}"/>
              </a:ext>
            </a:extLst>
          </p:cNvPr>
          <p:cNvSpPr>
            <a:spLocks noGrp="1"/>
          </p:cNvSpPr>
          <p:nvPr>
            <p:ph idx="1"/>
          </p:nvPr>
        </p:nvSpPr>
        <p:spPr>
          <a:xfrm>
            <a:off x="251521" y="864394"/>
            <a:ext cx="8640960" cy="3565219"/>
          </a:xfrm>
          <a:prstGeom prst="rect">
            <a:avLst/>
          </a:prstGeom>
        </p:spPr>
        <p:txBody>
          <a:bodyPr vert="horz" lIns="0" tIns="0" rIns="108000" bIns="45706">
            <a:normAutofit/>
          </a:bodyPr>
          <a:lstStyle>
            <a:lvl1pPr marL="0" indent="0" algn="l">
              <a:tabLst/>
              <a:defRPr sz="1350" b="0" i="0" baseline="0">
                <a:solidFill>
                  <a:schemeClr val="tx1"/>
                </a:solidFill>
                <a:latin typeface="Source Sans Pro" charset="0"/>
                <a:ea typeface="Source Sans Pro Regular" charset="0"/>
                <a:cs typeface="Source Sans Pro Regular" charset="0"/>
              </a:defRPr>
            </a:lvl1pPr>
            <a:lvl2pPr marL="0" indent="0" algn="l">
              <a:tabLst/>
              <a:defRPr sz="1225" b="0" i="0" baseline="0">
                <a:solidFill>
                  <a:schemeClr val="tx1"/>
                </a:solidFill>
                <a:latin typeface="Source Sans Pro" charset="0"/>
                <a:ea typeface="Source Sans Pro Regular" charset="0"/>
                <a:cs typeface="Source Sans Pro Regular" charset="0"/>
              </a:defRPr>
            </a:lvl2pPr>
            <a:lvl3pPr marL="0" indent="0" algn="l">
              <a:tabLst/>
              <a:defRPr sz="1100" b="0" i="0" baseline="0">
                <a:solidFill>
                  <a:schemeClr val="tx1"/>
                </a:solidFill>
                <a:latin typeface="Source Sans Pro" charset="0"/>
                <a:ea typeface="Source Sans Pro Regular" charset="0"/>
                <a:cs typeface="Source Sans Pro Regular" charset="0"/>
              </a:defRPr>
            </a:lvl3pPr>
            <a:lvl4pPr algn="l">
              <a:defRPr sz="1350" b="0" i="0">
                <a:solidFill>
                  <a:schemeClr val="bg2">
                    <a:lumMod val="50000"/>
                    <a:lumOff val="50000"/>
                  </a:schemeClr>
                </a:solidFill>
                <a:latin typeface="Univers LT Std 45 Light"/>
                <a:cs typeface="Univers LT Std 45 Light"/>
              </a:defRPr>
            </a:lvl4pPr>
            <a:lvl5pPr algn="l">
              <a:defRPr sz="1350" b="0" i="0">
                <a:solidFill>
                  <a:schemeClr val="bg2">
                    <a:lumMod val="50000"/>
                    <a:lumOff val="50000"/>
                  </a:schemeClr>
                </a:solidFill>
                <a:latin typeface="Univers LT Std 45 Light"/>
                <a:cs typeface="Univers LT Std 45 Light"/>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2">
            <a:extLst>
              <a:ext uri="{FF2B5EF4-FFF2-40B4-BE49-F238E27FC236}">
                <a16:creationId xmlns:a16="http://schemas.microsoft.com/office/drawing/2014/main" id="{60EDBF09-DC62-374A-BC7A-6BA38BD6A6CD}"/>
              </a:ext>
            </a:extLst>
          </p:cNvPr>
          <p:cNvSpPr>
            <a:spLocks noGrp="1"/>
          </p:cNvSpPr>
          <p:nvPr>
            <p:ph type="body" idx="11" hasCustomPrompt="1"/>
          </p:nvPr>
        </p:nvSpPr>
        <p:spPr>
          <a:xfrm>
            <a:off x="251521" y="506021"/>
            <a:ext cx="8064896" cy="358373"/>
          </a:xfrm>
          <a:prstGeom prst="rect">
            <a:avLst/>
          </a:prstGeom>
        </p:spPr>
        <p:txBody>
          <a:bodyPr vert="horz" lIns="0" tIns="0" rIns="162503" bIns="81252" anchor="t" anchorCtr="0">
            <a:noAutofit/>
          </a:bodyPr>
          <a:lstStyle>
            <a:lvl1pPr marL="20250" indent="0" algn="l">
              <a:spcBef>
                <a:spcPts val="0"/>
              </a:spcBef>
              <a:buNone/>
              <a:defRPr sz="1900" b="0" i="0" baseline="0">
                <a:solidFill>
                  <a:schemeClr val="accent1"/>
                </a:solidFill>
                <a:latin typeface="Source Sans Pro" charset="0"/>
                <a:ea typeface="Source Sans Pro Regular" charset="0"/>
                <a:cs typeface="Source Sans Pro Regular" charset="0"/>
              </a:defRPr>
            </a:lvl1pPr>
            <a:lvl2pPr marL="457041" indent="0">
              <a:buNone/>
              <a:defRPr sz="2025" b="1"/>
            </a:lvl2pPr>
            <a:lvl3pPr marL="914082" indent="0">
              <a:buNone/>
              <a:defRPr sz="1800" b="1"/>
            </a:lvl3pPr>
            <a:lvl4pPr marL="1371123" indent="0">
              <a:buNone/>
              <a:defRPr sz="1575" b="1"/>
            </a:lvl4pPr>
            <a:lvl5pPr marL="1828164" indent="0">
              <a:buNone/>
              <a:defRPr sz="1575" b="1"/>
            </a:lvl5pPr>
            <a:lvl6pPr marL="2285205" indent="0">
              <a:buNone/>
              <a:defRPr sz="1575" b="1"/>
            </a:lvl6pPr>
            <a:lvl7pPr marL="2742246" indent="0">
              <a:buNone/>
              <a:defRPr sz="1575" b="1"/>
            </a:lvl7pPr>
            <a:lvl8pPr marL="3199287" indent="0">
              <a:buNone/>
              <a:defRPr sz="1575" b="1"/>
            </a:lvl8pPr>
            <a:lvl9pPr marL="3656328" indent="0">
              <a:buNone/>
              <a:defRPr sz="1575" b="1"/>
            </a:lvl9pPr>
          </a:lstStyle>
          <a:p>
            <a:pPr lvl="0"/>
            <a:r>
              <a:rPr lang="en-US" dirty="0"/>
              <a:t>Click to Edit Master Sub title style</a:t>
            </a:r>
          </a:p>
        </p:txBody>
      </p:sp>
    </p:spTree>
    <p:extLst>
      <p:ext uri="{BB962C8B-B14F-4D97-AF65-F5344CB8AC3E}">
        <p14:creationId xmlns:p14="http://schemas.microsoft.com/office/powerpoint/2010/main" val="277354261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Full Span-No 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7FEE61C-5D56-F144-81BF-ACF60EB47ECD}"/>
              </a:ext>
            </a:extLst>
          </p:cNvPr>
          <p:cNvSpPr>
            <a:spLocks noGrp="1"/>
          </p:cNvSpPr>
          <p:nvPr>
            <p:ph idx="1"/>
          </p:nvPr>
        </p:nvSpPr>
        <p:spPr>
          <a:xfrm>
            <a:off x="251521" y="555526"/>
            <a:ext cx="8640960" cy="3874087"/>
          </a:xfrm>
          <a:prstGeom prst="rect">
            <a:avLst/>
          </a:prstGeom>
        </p:spPr>
        <p:txBody>
          <a:bodyPr vert="horz" lIns="0" tIns="0" rIns="108000" bIns="45706">
            <a:normAutofit/>
          </a:bodyPr>
          <a:lstStyle>
            <a:lvl1pPr marL="0" indent="0" algn="l">
              <a:tabLst/>
              <a:defRPr sz="1350" b="0" i="0" baseline="0">
                <a:solidFill>
                  <a:schemeClr val="tx1"/>
                </a:solidFill>
                <a:latin typeface="Source Sans Pro" charset="0"/>
                <a:ea typeface="Source Sans Pro Regular" charset="0"/>
                <a:cs typeface="Source Sans Pro Regular" charset="0"/>
              </a:defRPr>
            </a:lvl1pPr>
            <a:lvl2pPr marL="0" indent="0" algn="l">
              <a:tabLst/>
              <a:defRPr sz="1225" b="0" i="0" baseline="0">
                <a:solidFill>
                  <a:schemeClr val="tx1"/>
                </a:solidFill>
                <a:latin typeface="Source Sans Pro" charset="0"/>
                <a:ea typeface="Source Sans Pro Regular" charset="0"/>
                <a:cs typeface="Source Sans Pro Regular" charset="0"/>
              </a:defRPr>
            </a:lvl2pPr>
            <a:lvl3pPr marL="0" indent="0" algn="l">
              <a:tabLst/>
              <a:defRPr sz="1100" b="0" i="0" baseline="0">
                <a:solidFill>
                  <a:schemeClr val="tx1"/>
                </a:solidFill>
                <a:latin typeface="Source Sans Pro" charset="0"/>
                <a:ea typeface="Source Sans Pro Regular" charset="0"/>
                <a:cs typeface="Source Sans Pro Regular" charset="0"/>
              </a:defRPr>
            </a:lvl3pPr>
            <a:lvl4pPr algn="l">
              <a:defRPr sz="1350" b="0" i="0">
                <a:solidFill>
                  <a:schemeClr val="bg2">
                    <a:lumMod val="50000"/>
                    <a:lumOff val="50000"/>
                  </a:schemeClr>
                </a:solidFill>
                <a:latin typeface="Univers LT Std 45 Light"/>
                <a:cs typeface="Univers LT Std 45 Light"/>
              </a:defRPr>
            </a:lvl4pPr>
            <a:lvl5pPr algn="l">
              <a:defRPr sz="1350" b="0" i="0">
                <a:solidFill>
                  <a:schemeClr val="bg2">
                    <a:lumMod val="50000"/>
                    <a:lumOff val="50000"/>
                  </a:schemeClr>
                </a:solidFill>
                <a:latin typeface="Univers LT Std 45 Light"/>
                <a:cs typeface="Univers LT Std 45 Light"/>
              </a:defRPr>
            </a:lvl5pPr>
          </a:lstStyle>
          <a:p>
            <a:pPr lvl="0"/>
            <a:r>
              <a:rPr lang="en-US" dirty="0"/>
              <a:t>Click to edit Master text styles</a:t>
            </a:r>
          </a:p>
          <a:p>
            <a:pPr lvl="1"/>
            <a:r>
              <a:rPr lang="en-US" dirty="0"/>
              <a:t>Second level</a:t>
            </a:r>
          </a:p>
          <a:p>
            <a:pPr lvl="2"/>
            <a:r>
              <a:rPr lang="en-US" dirty="0"/>
              <a:t>Third level</a:t>
            </a:r>
          </a:p>
        </p:txBody>
      </p:sp>
      <p:sp>
        <p:nvSpPr>
          <p:cNvPr id="9" name="Text Placeholder 2">
            <a:extLst>
              <a:ext uri="{FF2B5EF4-FFF2-40B4-BE49-F238E27FC236}">
                <a16:creationId xmlns:a16="http://schemas.microsoft.com/office/drawing/2014/main" id="{8567A7A3-8E0D-0E47-8F6C-7E72B3B6C75D}"/>
              </a:ext>
            </a:extLst>
          </p:cNvPr>
          <p:cNvSpPr>
            <a:spLocks noGrp="1"/>
          </p:cNvSpPr>
          <p:nvPr>
            <p:ph type="body" idx="11" hasCustomPrompt="1"/>
          </p:nvPr>
        </p:nvSpPr>
        <p:spPr>
          <a:xfrm>
            <a:off x="251520" y="195486"/>
            <a:ext cx="8640959" cy="358373"/>
          </a:xfrm>
          <a:prstGeom prst="rect">
            <a:avLst/>
          </a:prstGeom>
        </p:spPr>
        <p:txBody>
          <a:bodyPr vert="horz" lIns="0" tIns="0" rIns="162503" bIns="81252" anchor="t" anchorCtr="0">
            <a:noAutofit/>
          </a:bodyPr>
          <a:lstStyle>
            <a:lvl1pPr marL="20250" indent="0" algn="l">
              <a:spcBef>
                <a:spcPts val="0"/>
              </a:spcBef>
              <a:buNone/>
              <a:defRPr sz="1900" b="0" i="0" baseline="0">
                <a:solidFill>
                  <a:schemeClr val="accent1"/>
                </a:solidFill>
                <a:latin typeface="Source Sans Pro" charset="0"/>
                <a:ea typeface="Source Sans Pro Regular" charset="0"/>
                <a:cs typeface="Source Sans Pro Regular" charset="0"/>
              </a:defRPr>
            </a:lvl1pPr>
            <a:lvl2pPr marL="457041" indent="0">
              <a:buNone/>
              <a:defRPr sz="2025" b="1"/>
            </a:lvl2pPr>
            <a:lvl3pPr marL="914082" indent="0">
              <a:buNone/>
              <a:defRPr sz="1800" b="1"/>
            </a:lvl3pPr>
            <a:lvl4pPr marL="1371123" indent="0">
              <a:buNone/>
              <a:defRPr sz="1575" b="1"/>
            </a:lvl4pPr>
            <a:lvl5pPr marL="1828164" indent="0">
              <a:buNone/>
              <a:defRPr sz="1575" b="1"/>
            </a:lvl5pPr>
            <a:lvl6pPr marL="2285205" indent="0">
              <a:buNone/>
              <a:defRPr sz="1575" b="1"/>
            </a:lvl6pPr>
            <a:lvl7pPr marL="2742246" indent="0">
              <a:buNone/>
              <a:defRPr sz="1575" b="1"/>
            </a:lvl7pPr>
            <a:lvl8pPr marL="3199287" indent="0">
              <a:buNone/>
              <a:defRPr sz="1575" b="1"/>
            </a:lvl8pPr>
            <a:lvl9pPr marL="3656328" indent="0">
              <a:buNone/>
              <a:defRPr sz="1575" b="1"/>
            </a:lvl9pPr>
          </a:lstStyle>
          <a:p>
            <a:pPr lvl="0"/>
            <a:r>
              <a:rPr lang="en-US" dirty="0"/>
              <a:t>Click to Edit Master Sub title style</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ontent 2up-No header">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567A7A3-8E0D-0E47-8F6C-7E72B3B6C75D}"/>
              </a:ext>
            </a:extLst>
          </p:cNvPr>
          <p:cNvSpPr>
            <a:spLocks noGrp="1"/>
          </p:cNvSpPr>
          <p:nvPr>
            <p:ph type="body" idx="11" hasCustomPrompt="1"/>
          </p:nvPr>
        </p:nvSpPr>
        <p:spPr>
          <a:xfrm>
            <a:off x="251520" y="195486"/>
            <a:ext cx="8640959" cy="358373"/>
          </a:xfrm>
          <a:prstGeom prst="rect">
            <a:avLst/>
          </a:prstGeom>
        </p:spPr>
        <p:txBody>
          <a:bodyPr vert="horz" lIns="0" tIns="0" rIns="162503" bIns="81252" anchor="t" anchorCtr="0">
            <a:noAutofit/>
          </a:bodyPr>
          <a:lstStyle>
            <a:lvl1pPr marL="20250" indent="0" algn="l">
              <a:spcBef>
                <a:spcPts val="0"/>
              </a:spcBef>
              <a:buNone/>
              <a:defRPr sz="1900" b="0" i="0" baseline="0">
                <a:solidFill>
                  <a:schemeClr val="accent1"/>
                </a:solidFill>
                <a:latin typeface="Source Sans Pro" charset="0"/>
                <a:ea typeface="Source Sans Pro Regular" charset="0"/>
                <a:cs typeface="Source Sans Pro Regular" charset="0"/>
              </a:defRPr>
            </a:lvl1pPr>
            <a:lvl2pPr marL="457041" indent="0">
              <a:buNone/>
              <a:defRPr sz="2025" b="1"/>
            </a:lvl2pPr>
            <a:lvl3pPr marL="914082" indent="0">
              <a:buNone/>
              <a:defRPr sz="1800" b="1"/>
            </a:lvl3pPr>
            <a:lvl4pPr marL="1371123" indent="0">
              <a:buNone/>
              <a:defRPr sz="1575" b="1"/>
            </a:lvl4pPr>
            <a:lvl5pPr marL="1828164" indent="0">
              <a:buNone/>
              <a:defRPr sz="1575" b="1"/>
            </a:lvl5pPr>
            <a:lvl6pPr marL="2285205" indent="0">
              <a:buNone/>
              <a:defRPr sz="1575" b="1"/>
            </a:lvl6pPr>
            <a:lvl7pPr marL="2742246" indent="0">
              <a:buNone/>
              <a:defRPr sz="1575" b="1"/>
            </a:lvl7pPr>
            <a:lvl8pPr marL="3199287" indent="0">
              <a:buNone/>
              <a:defRPr sz="1575" b="1"/>
            </a:lvl8pPr>
            <a:lvl9pPr marL="3656328" indent="0">
              <a:buNone/>
              <a:defRPr sz="1575" b="1"/>
            </a:lvl9pPr>
          </a:lstStyle>
          <a:p>
            <a:pPr lvl="0"/>
            <a:r>
              <a:rPr lang="en-US" dirty="0"/>
              <a:t>Click to Edit Master Sub title style</a:t>
            </a:r>
          </a:p>
        </p:txBody>
      </p:sp>
      <p:sp>
        <p:nvSpPr>
          <p:cNvPr id="4" name="Content Placeholder 2">
            <a:extLst>
              <a:ext uri="{FF2B5EF4-FFF2-40B4-BE49-F238E27FC236}">
                <a16:creationId xmlns:a16="http://schemas.microsoft.com/office/drawing/2014/main" id="{76B637F0-8A2C-BB42-8243-F3443F2B0FF3}"/>
              </a:ext>
            </a:extLst>
          </p:cNvPr>
          <p:cNvSpPr>
            <a:spLocks noGrp="1"/>
          </p:cNvSpPr>
          <p:nvPr>
            <p:ph idx="12"/>
          </p:nvPr>
        </p:nvSpPr>
        <p:spPr>
          <a:xfrm>
            <a:off x="251521" y="555526"/>
            <a:ext cx="4320479" cy="3874087"/>
          </a:xfrm>
          <a:prstGeom prst="rect">
            <a:avLst/>
          </a:prstGeom>
        </p:spPr>
        <p:txBody>
          <a:bodyPr vert="horz" lIns="0" tIns="0" rIns="108000" bIns="45706">
            <a:normAutofit/>
          </a:bodyPr>
          <a:lstStyle>
            <a:lvl1pPr marL="0" indent="0" algn="l">
              <a:tabLst/>
              <a:defRPr sz="1350" b="0" i="0" baseline="0">
                <a:solidFill>
                  <a:schemeClr val="tx1"/>
                </a:solidFill>
                <a:latin typeface="Source Sans Pro" charset="0"/>
                <a:ea typeface="Source Sans Pro Regular" charset="0"/>
                <a:cs typeface="Source Sans Pro Regular" charset="0"/>
              </a:defRPr>
            </a:lvl1pPr>
            <a:lvl2pPr marL="0" indent="0" algn="l">
              <a:tabLst/>
              <a:defRPr sz="1225" b="0" i="0" baseline="0">
                <a:solidFill>
                  <a:schemeClr val="tx1"/>
                </a:solidFill>
                <a:latin typeface="Source Sans Pro" charset="0"/>
                <a:ea typeface="Source Sans Pro Regular" charset="0"/>
                <a:cs typeface="Source Sans Pro Regular" charset="0"/>
              </a:defRPr>
            </a:lvl2pPr>
            <a:lvl3pPr marL="0" indent="0" algn="l">
              <a:tabLst/>
              <a:defRPr sz="1100" b="0" i="0" baseline="0">
                <a:solidFill>
                  <a:schemeClr val="tx1"/>
                </a:solidFill>
                <a:latin typeface="Source Sans Pro" charset="0"/>
                <a:ea typeface="Source Sans Pro Regular" charset="0"/>
                <a:cs typeface="Source Sans Pro Regular" charset="0"/>
              </a:defRPr>
            </a:lvl3pPr>
            <a:lvl4pPr algn="l">
              <a:defRPr sz="1350" b="0" i="0">
                <a:solidFill>
                  <a:schemeClr val="bg2">
                    <a:lumMod val="50000"/>
                    <a:lumOff val="50000"/>
                  </a:schemeClr>
                </a:solidFill>
                <a:latin typeface="Univers LT Std 45 Light"/>
                <a:cs typeface="Univers LT Std 45 Light"/>
              </a:defRPr>
            </a:lvl4pPr>
            <a:lvl5pPr algn="l">
              <a:defRPr sz="1350" b="0" i="0">
                <a:solidFill>
                  <a:schemeClr val="bg2">
                    <a:lumMod val="50000"/>
                    <a:lumOff val="50000"/>
                  </a:schemeClr>
                </a:solidFill>
                <a:latin typeface="Univers LT Std 45 Light"/>
                <a:cs typeface="Univers LT Std 45 Light"/>
              </a:defRPr>
            </a:lvl5pPr>
          </a:lstStyle>
          <a:p>
            <a:pPr lvl="0"/>
            <a:r>
              <a:rPr lang="en-US" dirty="0"/>
              <a:t>Click to edit Master text styles</a:t>
            </a:r>
          </a:p>
          <a:p>
            <a:pPr lvl="1"/>
            <a:r>
              <a:rPr lang="en-US" dirty="0"/>
              <a:t>Second level</a:t>
            </a:r>
          </a:p>
          <a:p>
            <a:pPr lvl="2"/>
            <a:r>
              <a:rPr lang="en-US" dirty="0"/>
              <a:t>Third level</a:t>
            </a:r>
          </a:p>
        </p:txBody>
      </p:sp>
      <p:sp>
        <p:nvSpPr>
          <p:cNvPr id="5" name="Content Placeholder 2">
            <a:extLst>
              <a:ext uri="{FF2B5EF4-FFF2-40B4-BE49-F238E27FC236}">
                <a16:creationId xmlns:a16="http://schemas.microsoft.com/office/drawing/2014/main" id="{05C82835-08F1-7742-AE37-F6B2495B70BC}"/>
              </a:ext>
            </a:extLst>
          </p:cNvPr>
          <p:cNvSpPr>
            <a:spLocks noGrp="1"/>
          </p:cNvSpPr>
          <p:nvPr>
            <p:ph idx="13"/>
          </p:nvPr>
        </p:nvSpPr>
        <p:spPr>
          <a:xfrm>
            <a:off x="4572000" y="555526"/>
            <a:ext cx="4320480" cy="3874087"/>
          </a:xfrm>
          <a:prstGeom prst="rect">
            <a:avLst/>
          </a:prstGeom>
        </p:spPr>
        <p:txBody>
          <a:bodyPr vert="horz" lIns="0" tIns="0" rIns="108000" bIns="45706">
            <a:normAutofit/>
          </a:bodyPr>
          <a:lstStyle>
            <a:lvl1pPr marL="0" indent="0" algn="l">
              <a:tabLst/>
              <a:defRPr sz="1350" b="0" i="0" baseline="0">
                <a:solidFill>
                  <a:schemeClr val="tx1"/>
                </a:solidFill>
                <a:latin typeface="Source Sans Pro" charset="0"/>
                <a:ea typeface="Source Sans Pro Regular" charset="0"/>
                <a:cs typeface="Source Sans Pro Regular" charset="0"/>
              </a:defRPr>
            </a:lvl1pPr>
            <a:lvl2pPr marL="0" indent="0" algn="l">
              <a:tabLst/>
              <a:defRPr sz="1225" b="0" i="0" baseline="0">
                <a:solidFill>
                  <a:schemeClr val="tx1"/>
                </a:solidFill>
                <a:latin typeface="Source Sans Pro" charset="0"/>
                <a:ea typeface="Source Sans Pro Regular" charset="0"/>
                <a:cs typeface="Source Sans Pro Regular" charset="0"/>
              </a:defRPr>
            </a:lvl2pPr>
            <a:lvl3pPr marL="0" indent="0" algn="l">
              <a:tabLst/>
              <a:defRPr sz="1100" b="0" i="0" baseline="0">
                <a:solidFill>
                  <a:schemeClr val="tx1"/>
                </a:solidFill>
                <a:latin typeface="Source Sans Pro" charset="0"/>
                <a:ea typeface="Source Sans Pro Regular" charset="0"/>
                <a:cs typeface="Source Sans Pro Regular" charset="0"/>
              </a:defRPr>
            </a:lvl3pPr>
            <a:lvl4pPr algn="l">
              <a:defRPr sz="1350" b="0" i="0">
                <a:solidFill>
                  <a:schemeClr val="bg2">
                    <a:lumMod val="50000"/>
                    <a:lumOff val="50000"/>
                  </a:schemeClr>
                </a:solidFill>
                <a:latin typeface="Univers LT Std 45 Light"/>
                <a:cs typeface="Univers LT Std 45 Light"/>
              </a:defRPr>
            </a:lvl4pPr>
            <a:lvl5pPr algn="l">
              <a:defRPr sz="1350" b="0" i="0">
                <a:solidFill>
                  <a:schemeClr val="bg2">
                    <a:lumMod val="50000"/>
                    <a:lumOff val="50000"/>
                  </a:schemeClr>
                </a:solidFill>
                <a:latin typeface="Univers LT Std 45 Light"/>
                <a:cs typeface="Univers LT Std 45 Ligh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3650986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plit view_With Footer">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CCA09EB-5C19-CC41-B5EC-504B985EC6B4}"/>
              </a:ext>
            </a:extLst>
          </p:cNvPr>
          <p:cNvSpPr>
            <a:spLocks noGrp="1"/>
          </p:cNvSpPr>
          <p:nvPr>
            <p:ph idx="1"/>
          </p:nvPr>
        </p:nvSpPr>
        <p:spPr>
          <a:xfrm>
            <a:off x="251521" y="864394"/>
            <a:ext cx="4320479" cy="3565219"/>
          </a:xfrm>
          <a:prstGeom prst="rect">
            <a:avLst/>
          </a:prstGeom>
        </p:spPr>
        <p:txBody>
          <a:bodyPr vert="horz" lIns="0" tIns="0" rIns="108000" bIns="45706">
            <a:normAutofit/>
          </a:bodyPr>
          <a:lstStyle>
            <a:lvl1pPr marL="0" indent="0" algn="l">
              <a:tabLst/>
              <a:defRPr sz="1350" b="0" i="0" baseline="0">
                <a:solidFill>
                  <a:schemeClr val="tx1"/>
                </a:solidFill>
                <a:latin typeface="Source Sans Pro" charset="0"/>
                <a:ea typeface="Source Sans Pro Regular" charset="0"/>
                <a:cs typeface="Source Sans Pro Regular" charset="0"/>
              </a:defRPr>
            </a:lvl1pPr>
            <a:lvl2pPr marL="0" indent="0" algn="l">
              <a:tabLst/>
              <a:defRPr sz="1225" b="0" i="0" baseline="0">
                <a:solidFill>
                  <a:schemeClr val="tx1"/>
                </a:solidFill>
                <a:latin typeface="Source Sans Pro" charset="0"/>
                <a:ea typeface="Source Sans Pro Regular" charset="0"/>
                <a:cs typeface="Source Sans Pro Regular" charset="0"/>
              </a:defRPr>
            </a:lvl2pPr>
            <a:lvl3pPr marL="0" indent="0" algn="l">
              <a:tabLst/>
              <a:defRPr sz="1100" b="0" i="0" baseline="0">
                <a:solidFill>
                  <a:schemeClr val="tx1"/>
                </a:solidFill>
                <a:latin typeface="Source Sans Pro" charset="0"/>
                <a:ea typeface="Source Sans Pro Regular" charset="0"/>
                <a:cs typeface="Source Sans Pro Regular" charset="0"/>
              </a:defRPr>
            </a:lvl3pPr>
            <a:lvl4pPr algn="l">
              <a:defRPr sz="1350" b="0" i="0">
                <a:solidFill>
                  <a:schemeClr val="bg2">
                    <a:lumMod val="50000"/>
                    <a:lumOff val="50000"/>
                  </a:schemeClr>
                </a:solidFill>
                <a:latin typeface="Univers LT Std 45 Light"/>
                <a:cs typeface="Univers LT Std 45 Light"/>
              </a:defRPr>
            </a:lvl4pPr>
            <a:lvl5pPr algn="l">
              <a:defRPr sz="1350" b="0" i="0">
                <a:solidFill>
                  <a:schemeClr val="bg2">
                    <a:lumMod val="50000"/>
                    <a:lumOff val="50000"/>
                  </a:schemeClr>
                </a:solidFill>
                <a:latin typeface="Univers LT Std 45 Light"/>
                <a:cs typeface="Univers LT Std 45 Light"/>
              </a:defRPr>
            </a:lvl5pPr>
          </a:lstStyle>
          <a:p>
            <a:pPr lvl="0"/>
            <a:r>
              <a:rPr lang="en-US" dirty="0"/>
              <a:t>Click to edit Master text styles</a:t>
            </a:r>
          </a:p>
          <a:p>
            <a:pPr lvl="1"/>
            <a:r>
              <a:rPr lang="en-US" dirty="0"/>
              <a:t>Second level</a:t>
            </a:r>
          </a:p>
          <a:p>
            <a:pPr lvl="2"/>
            <a:r>
              <a:rPr lang="en-US" dirty="0"/>
              <a:t>Third level</a:t>
            </a:r>
          </a:p>
        </p:txBody>
      </p:sp>
      <p:sp>
        <p:nvSpPr>
          <p:cNvPr id="11" name="Text Placeholder 2">
            <a:extLst>
              <a:ext uri="{FF2B5EF4-FFF2-40B4-BE49-F238E27FC236}">
                <a16:creationId xmlns:a16="http://schemas.microsoft.com/office/drawing/2014/main" id="{64C9A9E7-E740-AA4C-AE7E-BE0BD93BE1BA}"/>
              </a:ext>
            </a:extLst>
          </p:cNvPr>
          <p:cNvSpPr>
            <a:spLocks noGrp="1"/>
          </p:cNvSpPr>
          <p:nvPr>
            <p:ph type="body" idx="11" hasCustomPrompt="1"/>
          </p:nvPr>
        </p:nvSpPr>
        <p:spPr>
          <a:xfrm>
            <a:off x="251521" y="506021"/>
            <a:ext cx="8064896" cy="358373"/>
          </a:xfrm>
          <a:prstGeom prst="rect">
            <a:avLst/>
          </a:prstGeom>
        </p:spPr>
        <p:txBody>
          <a:bodyPr vert="horz" lIns="0" tIns="0" rIns="162503" bIns="81252" anchor="t" anchorCtr="0">
            <a:noAutofit/>
          </a:bodyPr>
          <a:lstStyle>
            <a:lvl1pPr marL="20250" indent="0" algn="l">
              <a:spcBef>
                <a:spcPts val="0"/>
              </a:spcBef>
              <a:buNone/>
              <a:defRPr sz="1900" b="0" i="0" baseline="0">
                <a:solidFill>
                  <a:schemeClr val="accent1"/>
                </a:solidFill>
                <a:latin typeface="Source Sans Pro" charset="0"/>
                <a:ea typeface="Source Sans Pro Regular" charset="0"/>
                <a:cs typeface="Source Sans Pro Regular" charset="0"/>
              </a:defRPr>
            </a:lvl1pPr>
            <a:lvl2pPr marL="457041" indent="0">
              <a:buNone/>
              <a:defRPr sz="2025" b="1"/>
            </a:lvl2pPr>
            <a:lvl3pPr marL="914082" indent="0">
              <a:buNone/>
              <a:defRPr sz="1800" b="1"/>
            </a:lvl3pPr>
            <a:lvl4pPr marL="1371123" indent="0">
              <a:buNone/>
              <a:defRPr sz="1575" b="1"/>
            </a:lvl4pPr>
            <a:lvl5pPr marL="1828164" indent="0">
              <a:buNone/>
              <a:defRPr sz="1575" b="1"/>
            </a:lvl5pPr>
            <a:lvl6pPr marL="2285205" indent="0">
              <a:buNone/>
              <a:defRPr sz="1575" b="1"/>
            </a:lvl6pPr>
            <a:lvl7pPr marL="2742246" indent="0">
              <a:buNone/>
              <a:defRPr sz="1575" b="1"/>
            </a:lvl7pPr>
            <a:lvl8pPr marL="3199287" indent="0">
              <a:buNone/>
              <a:defRPr sz="1575" b="1"/>
            </a:lvl8pPr>
            <a:lvl9pPr marL="3656328" indent="0">
              <a:buNone/>
              <a:defRPr sz="1575" b="1"/>
            </a:lvl9pPr>
          </a:lstStyle>
          <a:p>
            <a:pPr lvl="0"/>
            <a:r>
              <a:rPr lang="en-US" dirty="0"/>
              <a:t>Click to Edit Master Sub title style</a:t>
            </a:r>
          </a:p>
        </p:txBody>
      </p:sp>
      <p:sp>
        <p:nvSpPr>
          <p:cNvPr id="15" name="Content Placeholder 2">
            <a:extLst>
              <a:ext uri="{FF2B5EF4-FFF2-40B4-BE49-F238E27FC236}">
                <a16:creationId xmlns:a16="http://schemas.microsoft.com/office/drawing/2014/main" id="{D8FE0E2B-228B-104B-BEC0-1A7DBA64562D}"/>
              </a:ext>
            </a:extLst>
          </p:cNvPr>
          <p:cNvSpPr>
            <a:spLocks noGrp="1"/>
          </p:cNvSpPr>
          <p:nvPr>
            <p:ph idx="12"/>
          </p:nvPr>
        </p:nvSpPr>
        <p:spPr>
          <a:xfrm>
            <a:off x="4572000" y="864394"/>
            <a:ext cx="4320480" cy="3565219"/>
          </a:xfrm>
          <a:prstGeom prst="rect">
            <a:avLst/>
          </a:prstGeom>
        </p:spPr>
        <p:txBody>
          <a:bodyPr vert="horz" lIns="0" tIns="0" rIns="108000" bIns="45706">
            <a:normAutofit/>
          </a:bodyPr>
          <a:lstStyle>
            <a:lvl1pPr marL="0" indent="0" algn="l">
              <a:tabLst/>
              <a:defRPr sz="1350" b="0" i="0" baseline="0">
                <a:solidFill>
                  <a:schemeClr val="tx1"/>
                </a:solidFill>
                <a:latin typeface="Source Sans Pro" charset="0"/>
                <a:ea typeface="Source Sans Pro Regular" charset="0"/>
                <a:cs typeface="Source Sans Pro Regular" charset="0"/>
              </a:defRPr>
            </a:lvl1pPr>
            <a:lvl2pPr marL="0" indent="0" algn="l">
              <a:tabLst/>
              <a:defRPr sz="1225" b="0" i="0" baseline="0">
                <a:solidFill>
                  <a:schemeClr val="tx1"/>
                </a:solidFill>
                <a:latin typeface="Source Sans Pro" charset="0"/>
                <a:ea typeface="Source Sans Pro Regular" charset="0"/>
                <a:cs typeface="Source Sans Pro Regular" charset="0"/>
              </a:defRPr>
            </a:lvl2pPr>
            <a:lvl3pPr marL="0" indent="0" algn="l">
              <a:tabLst/>
              <a:defRPr sz="1100" b="0" i="0" baseline="0">
                <a:solidFill>
                  <a:schemeClr val="tx1"/>
                </a:solidFill>
                <a:latin typeface="Source Sans Pro" charset="0"/>
                <a:ea typeface="Source Sans Pro Regular" charset="0"/>
                <a:cs typeface="Source Sans Pro Regular" charset="0"/>
              </a:defRPr>
            </a:lvl3pPr>
            <a:lvl4pPr algn="l">
              <a:defRPr sz="1350" b="0" i="0">
                <a:solidFill>
                  <a:schemeClr val="bg2">
                    <a:lumMod val="50000"/>
                    <a:lumOff val="50000"/>
                  </a:schemeClr>
                </a:solidFill>
                <a:latin typeface="Univers LT Std 45 Light"/>
                <a:cs typeface="Univers LT Std 45 Light"/>
              </a:defRPr>
            </a:lvl4pPr>
            <a:lvl5pPr algn="l">
              <a:defRPr sz="1350" b="0" i="0">
                <a:solidFill>
                  <a:schemeClr val="bg2">
                    <a:lumMod val="50000"/>
                    <a:lumOff val="50000"/>
                  </a:schemeClr>
                </a:solidFill>
                <a:latin typeface="Univers LT Std 45 Light"/>
                <a:cs typeface="Univers LT Std 45 Ligh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2946381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Full Span_With Footer">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CCA09EB-5C19-CC41-B5EC-504B985EC6B4}"/>
              </a:ext>
            </a:extLst>
          </p:cNvPr>
          <p:cNvSpPr>
            <a:spLocks noGrp="1"/>
          </p:cNvSpPr>
          <p:nvPr>
            <p:ph idx="1"/>
          </p:nvPr>
        </p:nvSpPr>
        <p:spPr>
          <a:xfrm>
            <a:off x="251521" y="864394"/>
            <a:ext cx="8640959" cy="3565219"/>
          </a:xfrm>
          <a:prstGeom prst="rect">
            <a:avLst/>
          </a:prstGeom>
        </p:spPr>
        <p:txBody>
          <a:bodyPr vert="horz" lIns="0" tIns="0" rIns="108000" bIns="45706">
            <a:normAutofit/>
          </a:bodyPr>
          <a:lstStyle>
            <a:lvl1pPr marL="0" indent="0" algn="l">
              <a:tabLst/>
              <a:defRPr sz="1350" b="0" i="0" baseline="0">
                <a:solidFill>
                  <a:schemeClr val="tx1"/>
                </a:solidFill>
                <a:latin typeface="Source Sans Pro" charset="0"/>
                <a:ea typeface="Source Sans Pro Regular" charset="0"/>
                <a:cs typeface="Source Sans Pro Regular" charset="0"/>
              </a:defRPr>
            </a:lvl1pPr>
            <a:lvl2pPr marL="0" indent="0" algn="l">
              <a:tabLst/>
              <a:defRPr sz="1225" b="0" i="0" baseline="0">
                <a:solidFill>
                  <a:schemeClr val="tx1"/>
                </a:solidFill>
                <a:latin typeface="Source Sans Pro" charset="0"/>
                <a:ea typeface="Source Sans Pro Regular" charset="0"/>
                <a:cs typeface="Source Sans Pro Regular" charset="0"/>
              </a:defRPr>
            </a:lvl2pPr>
            <a:lvl3pPr marL="0" indent="0" algn="l">
              <a:tabLst/>
              <a:defRPr sz="1100" b="0" i="0" baseline="0">
                <a:solidFill>
                  <a:schemeClr val="tx1"/>
                </a:solidFill>
                <a:latin typeface="Source Sans Pro" charset="0"/>
                <a:ea typeface="Source Sans Pro Regular" charset="0"/>
                <a:cs typeface="Source Sans Pro Regular" charset="0"/>
              </a:defRPr>
            </a:lvl3pPr>
            <a:lvl4pPr algn="l">
              <a:defRPr sz="1350" b="0" i="0">
                <a:solidFill>
                  <a:schemeClr val="bg2">
                    <a:lumMod val="50000"/>
                    <a:lumOff val="50000"/>
                  </a:schemeClr>
                </a:solidFill>
                <a:latin typeface="Univers LT Std 45 Light"/>
                <a:cs typeface="Univers LT Std 45 Light"/>
              </a:defRPr>
            </a:lvl4pPr>
            <a:lvl5pPr algn="l">
              <a:defRPr sz="1350" b="0" i="0">
                <a:solidFill>
                  <a:schemeClr val="bg2">
                    <a:lumMod val="50000"/>
                    <a:lumOff val="50000"/>
                  </a:schemeClr>
                </a:solidFill>
                <a:latin typeface="Univers LT Std 45 Light"/>
                <a:cs typeface="Univers LT Std 45 Light"/>
              </a:defRPr>
            </a:lvl5pPr>
          </a:lstStyle>
          <a:p>
            <a:pPr lvl="0"/>
            <a:r>
              <a:rPr lang="en-US" dirty="0"/>
              <a:t>Click to edit Master text styles</a:t>
            </a:r>
          </a:p>
          <a:p>
            <a:pPr lvl="1"/>
            <a:r>
              <a:rPr lang="en-US" dirty="0"/>
              <a:t>Second level</a:t>
            </a:r>
          </a:p>
          <a:p>
            <a:pPr lvl="2"/>
            <a:r>
              <a:rPr lang="en-US" dirty="0"/>
              <a:t>Third level</a:t>
            </a:r>
          </a:p>
        </p:txBody>
      </p:sp>
      <p:sp>
        <p:nvSpPr>
          <p:cNvPr id="11" name="Text Placeholder 2">
            <a:extLst>
              <a:ext uri="{FF2B5EF4-FFF2-40B4-BE49-F238E27FC236}">
                <a16:creationId xmlns:a16="http://schemas.microsoft.com/office/drawing/2014/main" id="{64C9A9E7-E740-AA4C-AE7E-BE0BD93BE1BA}"/>
              </a:ext>
            </a:extLst>
          </p:cNvPr>
          <p:cNvSpPr>
            <a:spLocks noGrp="1"/>
          </p:cNvSpPr>
          <p:nvPr>
            <p:ph type="body" idx="11" hasCustomPrompt="1"/>
          </p:nvPr>
        </p:nvSpPr>
        <p:spPr>
          <a:xfrm>
            <a:off x="251521" y="506021"/>
            <a:ext cx="8064896" cy="358373"/>
          </a:xfrm>
          <a:prstGeom prst="rect">
            <a:avLst/>
          </a:prstGeom>
        </p:spPr>
        <p:txBody>
          <a:bodyPr vert="horz" lIns="0" tIns="0" rIns="162503" bIns="81252" anchor="t" anchorCtr="0">
            <a:noAutofit/>
          </a:bodyPr>
          <a:lstStyle>
            <a:lvl1pPr marL="20250" indent="0" algn="l">
              <a:spcBef>
                <a:spcPts val="0"/>
              </a:spcBef>
              <a:buNone/>
              <a:defRPr sz="1900" b="0" i="0" baseline="0">
                <a:solidFill>
                  <a:schemeClr val="accent1"/>
                </a:solidFill>
                <a:latin typeface="Source Sans Pro" charset="0"/>
                <a:ea typeface="Source Sans Pro Regular" charset="0"/>
                <a:cs typeface="Source Sans Pro Regular" charset="0"/>
              </a:defRPr>
            </a:lvl1pPr>
            <a:lvl2pPr marL="457041" indent="0">
              <a:buNone/>
              <a:defRPr sz="2025" b="1"/>
            </a:lvl2pPr>
            <a:lvl3pPr marL="914082" indent="0">
              <a:buNone/>
              <a:defRPr sz="1800" b="1"/>
            </a:lvl3pPr>
            <a:lvl4pPr marL="1371123" indent="0">
              <a:buNone/>
              <a:defRPr sz="1575" b="1"/>
            </a:lvl4pPr>
            <a:lvl5pPr marL="1828164" indent="0">
              <a:buNone/>
              <a:defRPr sz="1575" b="1"/>
            </a:lvl5pPr>
            <a:lvl6pPr marL="2285205" indent="0">
              <a:buNone/>
              <a:defRPr sz="1575" b="1"/>
            </a:lvl6pPr>
            <a:lvl7pPr marL="2742246" indent="0">
              <a:buNone/>
              <a:defRPr sz="1575" b="1"/>
            </a:lvl7pPr>
            <a:lvl8pPr marL="3199287" indent="0">
              <a:buNone/>
              <a:defRPr sz="1575" b="1"/>
            </a:lvl8pPr>
            <a:lvl9pPr marL="3656328" indent="0">
              <a:buNone/>
              <a:defRPr sz="1575" b="1"/>
            </a:lvl9pPr>
          </a:lstStyle>
          <a:p>
            <a:pPr lvl="0"/>
            <a:r>
              <a:rPr lang="en-US" dirty="0"/>
              <a:t>Click to Edit Master Sub title style</a:t>
            </a:r>
          </a:p>
        </p:txBody>
      </p:sp>
    </p:spTree>
    <p:extLst>
      <p:ext uri="{BB962C8B-B14F-4D97-AF65-F5344CB8AC3E}">
        <p14:creationId xmlns:p14="http://schemas.microsoft.com/office/powerpoint/2010/main" val="12654302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64C9A9E7-E740-AA4C-AE7E-BE0BD93BE1BA}"/>
              </a:ext>
            </a:extLst>
          </p:cNvPr>
          <p:cNvSpPr>
            <a:spLocks noGrp="1"/>
          </p:cNvSpPr>
          <p:nvPr>
            <p:ph type="body" idx="11" hasCustomPrompt="1"/>
          </p:nvPr>
        </p:nvSpPr>
        <p:spPr>
          <a:xfrm>
            <a:off x="251521" y="506021"/>
            <a:ext cx="8064896" cy="358373"/>
          </a:xfrm>
          <a:prstGeom prst="rect">
            <a:avLst/>
          </a:prstGeom>
        </p:spPr>
        <p:txBody>
          <a:bodyPr vert="horz" lIns="0" tIns="0" rIns="162503" bIns="81252" anchor="t" anchorCtr="0">
            <a:noAutofit/>
          </a:bodyPr>
          <a:lstStyle>
            <a:lvl1pPr marL="20250" indent="0" algn="l">
              <a:spcBef>
                <a:spcPts val="0"/>
              </a:spcBef>
              <a:buNone/>
              <a:defRPr sz="1900" b="0" i="0" baseline="0">
                <a:solidFill>
                  <a:schemeClr val="tx2"/>
                </a:solidFill>
                <a:latin typeface="Source Sans Pro" charset="0"/>
                <a:ea typeface="Source Sans Pro Regular" charset="0"/>
                <a:cs typeface="Source Sans Pro Regular" charset="0"/>
              </a:defRPr>
            </a:lvl1pPr>
            <a:lvl2pPr marL="457041" indent="0">
              <a:buNone/>
              <a:defRPr sz="2025" b="1"/>
            </a:lvl2pPr>
            <a:lvl3pPr marL="914082" indent="0">
              <a:buNone/>
              <a:defRPr sz="1800" b="1"/>
            </a:lvl3pPr>
            <a:lvl4pPr marL="1371123" indent="0">
              <a:buNone/>
              <a:defRPr sz="1575" b="1"/>
            </a:lvl4pPr>
            <a:lvl5pPr marL="1828164" indent="0">
              <a:buNone/>
              <a:defRPr sz="1575" b="1"/>
            </a:lvl5pPr>
            <a:lvl6pPr marL="2285205" indent="0">
              <a:buNone/>
              <a:defRPr sz="1575" b="1"/>
            </a:lvl6pPr>
            <a:lvl7pPr marL="2742246" indent="0">
              <a:buNone/>
              <a:defRPr sz="1575" b="1"/>
            </a:lvl7pPr>
            <a:lvl8pPr marL="3199287" indent="0">
              <a:buNone/>
              <a:defRPr sz="1575" b="1"/>
            </a:lvl8pPr>
            <a:lvl9pPr marL="3656328" indent="0">
              <a:buNone/>
              <a:defRPr sz="1575" b="1"/>
            </a:lvl9pPr>
          </a:lstStyle>
          <a:p>
            <a:pPr lvl="0"/>
            <a:r>
              <a:rPr lang="en-US" dirty="0"/>
              <a:t>Stay in touch</a:t>
            </a:r>
          </a:p>
        </p:txBody>
      </p:sp>
    </p:spTree>
    <p:extLst>
      <p:ext uri="{BB962C8B-B14F-4D97-AF65-F5344CB8AC3E}">
        <p14:creationId xmlns:p14="http://schemas.microsoft.com/office/powerpoint/2010/main" val="4051945640"/>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6D5210-B78A-4542-B6DA-FCCFCE364449}"/>
              </a:ext>
            </a:extLst>
          </p:cNvPr>
          <p:cNvSpPr/>
          <p:nvPr userDrawn="1"/>
        </p:nvSpPr>
        <p:spPr bwMode="auto">
          <a:xfrm>
            <a:off x="0" y="0"/>
            <a:ext cx="9144000" cy="5143500"/>
          </a:xfrm>
          <a:prstGeom prst="rect">
            <a:avLst/>
          </a:prstGeom>
          <a:solidFill>
            <a:srgbClr val="91B638"/>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2025"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0" name="Picture 9">
            <a:extLst>
              <a:ext uri="{FF2B5EF4-FFF2-40B4-BE49-F238E27FC236}">
                <a16:creationId xmlns:a16="http://schemas.microsoft.com/office/drawing/2014/main" id="{7B921BCD-E57F-EA4C-B790-EA3E7D25E500}"/>
              </a:ext>
            </a:extLst>
          </p:cNvPr>
          <p:cNvPicPr>
            <a:picLocks noChangeAspect="1"/>
          </p:cNvPicPr>
          <p:nvPr userDrawn="1"/>
        </p:nvPicPr>
        <p:blipFill>
          <a:blip r:embed="rId3"/>
          <a:stretch>
            <a:fillRect/>
          </a:stretch>
        </p:blipFill>
        <p:spPr>
          <a:xfrm>
            <a:off x="6084168" y="891902"/>
            <a:ext cx="3048000" cy="3048000"/>
          </a:xfrm>
          <a:prstGeom prst="rect">
            <a:avLst/>
          </a:prstGeom>
        </p:spPr>
      </p:pic>
      <p:pic>
        <p:nvPicPr>
          <p:cNvPr id="12" name="Picture 11">
            <a:extLst>
              <a:ext uri="{FF2B5EF4-FFF2-40B4-BE49-F238E27FC236}">
                <a16:creationId xmlns:a16="http://schemas.microsoft.com/office/drawing/2014/main" id="{580753F3-48A2-9242-B9CE-7B72209486DA}"/>
              </a:ext>
            </a:extLst>
          </p:cNvPr>
          <p:cNvPicPr>
            <a:picLocks noChangeAspect="1"/>
          </p:cNvPicPr>
          <p:nvPr userDrawn="1"/>
        </p:nvPicPr>
        <p:blipFill>
          <a:blip r:embed="rId4"/>
          <a:stretch>
            <a:fillRect/>
          </a:stretch>
        </p:blipFill>
        <p:spPr>
          <a:xfrm>
            <a:off x="0" y="4449663"/>
            <a:ext cx="9144000" cy="714375"/>
          </a:xfrm>
          <a:prstGeom prst="rect">
            <a:avLst/>
          </a:prstGeom>
        </p:spPr>
      </p:pic>
    </p:spTree>
    <p:extLst>
      <p:ext uri="{BB962C8B-B14F-4D97-AF65-F5344CB8AC3E}">
        <p14:creationId xmlns:p14="http://schemas.microsoft.com/office/powerpoint/2010/main" val="1047576872"/>
      </p:ext>
    </p:extLst>
  </p:cSld>
  <p:clrMap bg1="lt1" tx1="dk1" bg2="lt2" tx2="dk2" accent1="accent1" accent2="accent2" accent3="accent3" accent4="accent4" accent5="accent5" accent6="accent6" hlink="hlink" folHlink="folHlink"/>
  <p:sldLayoutIdLst>
    <p:sldLayoutId id="2147483705" r:id="rId1"/>
  </p:sldLayoutIdLst>
  <p:transition/>
  <p:hf sldNum="0" hdr="0" ftr="0" dt="0"/>
  <p:txStyles>
    <p:titleStyle>
      <a:lvl1pPr algn="ctr" rtl="0" eaLnBrk="0" fontAlgn="base" hangingPunct="0">
        <a:spcBef>
          <a:spcPct val="0"/>
        </a:spcBef>
        <a:spcAft>
          <a:spcPct val="0"/>
        </a:spcAft>
        <a:defRPr sz="1800" baseline="0">
          <a:solidFill>
            <a:schemeClr val="bg1"/>
          </a:solidFill>
          <a:latin typeface="+mj-lt"/>
          <a:ea typeface="+mj-ea"/>
          <a:cs typeface="+mj-cs"/>
          <a:sym typeface="Gill Sans" charset="0"/>
        </a:defRPr>
      </a:lvl1pPr>
      <a:lvl2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5pPr>
      <a:lvl6pPr marL="257108"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6pPr>
      <a:lvl7pPr marL="514217"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7pPr>
      <a:lvl8pPr marL="771324"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8pPr>
      <a:lvl9pPr marL="1028432"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9pPr>
    </p:titleStyle>
    <p:bodyStyle>
      <a:lvl1pPr marL="192831" indent="-192831" algn="ctr" rtl="0" eaLnBrk="0" fontAlgn="base" hangingPunct="0">
        <a:spcBef>
          <a:spcPct val="0"/>
        </a:spcBef>
        <a:spcAft>
          <a:spcPct val="0"/>
        </a:spcAft>
        <a:defRPr sz="1800">
          <a:solidFill>
            <a:schemeClr val="tx1"/>
          </a:solidFill>
          <a:latin typeface="+mn-lt"/>
          <a:ea typeface="+mn-ea"/>
          <a:cs typeface="+mn-cs"/>
          <a:sym typeface="Gill Sans" charset="0"/>
        </a:defRPr>
      </a:lvl1pPr>
      <a:lvl2pPr marL="417801" indent="-160692" algn="ctr" rtl="0" eaLnBrk="0" fontAlgn="base" hangingPunct="0">
        <a:spcBef>
          <a:spcPct val="0"/>
        </a:spcBef>
        <a:spcAft>
          <a:spcPct val="0"/>
        </a:spcAft>
        <a:defRPr sz="1800">
          <a:solidFill>
            <a:schemeClr val="tx1"/>
          </a:solidFill>
          <a:latin typeface="+mn-lt"/>
          <a:ea typeface="+mn-ea"/>
          <a:cs typeface="+mn-cs"/>
          <a:sym typeface="Gill Sans" charset="0"/>
        </a:defRPr>
      </a:lvl2pPr>
      <a:lvl3pPr marL="642771" indent="-128554" algn="ctr" rtl="0" eaLnBrk="0" fontAlgn="base" hangingPunct="0">
        <a:spcBef>
          <a:spcPct val="0"/>
        </a:spcBef>
        <a:spcAft>
          <a:spcPct val="0"/>
        </a:spcAft>
        <a:defRPr sz="1800">
          <a:solidFill>
            <a:schemeClr val="tx1"/>
          </a:solidFill>
          <a:latin typeface="+mn-lt"/>
          <a:ea typeface="+mn-ea"/>
          <a:cs typeface="+mn-cs"/>
          <a:sym typeface="Gill Sans" charset="0"/>
        </a:defRPr>
      </a:lvl3pPr>
      <a:lvl4pPr marL="899879" indent="-128554" algn="ctr" rtl="0" eaLnBrk="0" fontAlgn="base" hangingPunct="0">
        <a:spcBef>
          <a:spcPct val="0"/>
        </a:spcBef>
        <a:spcAft>
          <a:spcPct val="0"/>
        </a:spcAft>
        <a:defRPr sz="1800">
          <a:solidFill>
            <a:schemeClr val="tx1"/>
          </a:solidFill>
          <a:latin typeface="+mn-lt"/>
          <a:ea typeface="+mn-ea"/>
          <a:cs typeface="+mn-cs"/>
          <a:sym typeface="Gill Sans" charset="0"/>
        </a:defRPr>
      </a:lvl4pPr>
      <a:lvl5pPr marL="1156987" indent="-128554" algn="ctr" rtl="0" eaLnBrk="0" fontAlgn="base" hangingPunct="0">
        <a:spcBef>
          <a:spcPct val="0"/>
        </a:spcBef>
        <a:spcAft>
          <a:spcPct val="0"/>
        </a:spcAft>
        <a:defRPr sz="1800">
          <a:solidFill>
            <a:schemeClr val="tx1"/>
          </a:solidFill>
          <a:latin typeface="+mn-lt"/>
          <a:ea typeface="+mn-ea"/>
          <a:cs typeface="+mn-cs"/>
          <a:sym typeface="Gill Sans" charset="0"/>
        </a:defRPr>
      </a:lvl5pPr>
      <a:lvl6pPr marL="257108" algn="ctr" rtl="0" fontAlgn="base">
        <a:spcBef>
          <a:spcPct val="0"/>
        </a:spcBef>
        <a:spcAft>
          <a:spcPct val="0"/>
        </a:spcAft>
        <a:defRPr sz="1800">
          <a:solidFill>
            <a:schemeClr val="tx1"/>
          </a:solidFill>
          <a:latin typeface="+mn-lt"/>
          <a:ea typeface="+mn-ea"/>
          <a:cs typeface="+mn-cs"/>
          <a:sym typeface="Gill Sans" charset="0"/>
        </a:defRPr>
      </a:lvl6pPr>
      <a:lvl7pPr marL="514217" algn="ctr" rtl="0" fontAlgn="base">
        <a:spcBef>
          <a:spcPct val="0"/>
        </a:spcBef>
        <a:spcAft>
          <a:spcPct val="0"/>
        </a:spcAft>
        <a:defRPr sz="1800">
          <a:solidFill>
            <a:schemeClr val="tx1"/>
          </a:solidFill>
          <a:latin typeface="+mn-lt"/>
          <a:ea typeface="+mn-ea"/>
          <a:cs typeface="+mn-cs"/>
          <a:sym typeface="Gill Sans" charset="0"/>
        </a:defRPr>
      </a:lvl7pPr>
      <a:lvl8pPr marL="771324" algn="ctr" rtl="0" fontAlgn="base">
        <a:spcBef>
          <a:spcPct val="0"/>
        </a:spcBef>
        <a:spcAft>
          <a:spcPct val="0"/>
        </a:spcAft>
        <a:defRPr sz="1800">
          <a:solidFill>
            <a:schemeClr val="tx1"/>
          </a:solidFill>
          <a:latin typeface="+mn-lt"/>
          <a:ea typeface="+mn-ea"/>
          <a:cs typeface="+mn-cs"/>
          <a:sym typeface="Gill Sans" charset="0"/>
        </a:defRPr>
      </a:lvl8pPr>
      <a:lvl9pPr marL="1028432" algn="ctr" rtl="0" fontAlgn="base">
        <a:spcBef>
          <a:spcPct val="0"/>
        </a:spcBef>
        <a:spcAft>
          <a:spcPct val="0"/>
        </a:spcAft>
        <a:defRPr sz="1800">
          <a:solidFill>
            <a:schemeClr val="tx1"/>
          </a:solidFill>
          <a:latin typeface="+mn-lt"/>
          <a:ea typeface="+mn-ea"/>
          <a:cs typeface="+mn-cs"/>
          <a:sym typeface="Gill Sans" charset="0"/>
        </a:defRPr>
      </a:lvl9pPr>
    </p:bodyStyle>
    <p:otherStyle>
      <a:defPPr>
        <a:defRPr lang="en-US"/>
      </a:defPPr>
      <a:lvl1pPr marL="0" algn="l" defTabSz="257108" rtl="0" eaLnBrk="1" latinLnBrk="0" hangingPunct="1">
        <a:defRPr sz="1013" kern="1200">
          <a:solidFill>
            <a:schemeClr val="tx1"/>
          </a:solidFill>
          <a:latin typeface="+mn-lt"/>
          <a:ea typeface="+mn-ea"/>
          <a:cs typeface="+mn-cs"/>
        </a:defRPr>
      </a:lvl1pPr>
      <a:lvl2pPr marL="257108" algn="l" defTabSz="257108" rtl="0" eaLnBrk="1" latinLnBrk="0" hangingPunct="1">
        <a:defRPr sz="1013" kern="1200">
          <a:solidFill>
            <a:schemeClr val="tx1"/>
          </a:solidFill>
          <a:latin typeface="+mn-lt"/>
          <a:ea typeface="+mn-ea"/>
          <a:cs typeface="+mn-cs"/>
        </a:defRPr>
      </a:lvl2pPr>
      <a:lvl3pPr marL="514217" algn="l" defTabSz="257108" rtl="0" eaLnBrk="1" latinLnBrk="0" hangingPunct="1">
        <a:defRPr sz="1013" kern="1200">
          <a:solidFill>
            <a:schemeClr val="tx1"/>
          </a:solidFill>
          <a:latin typeface="+mn-lt"/>
          <a:ea typeface="+mn-ea"/>
          <a:cs typeface="+mn-cs"/>
        </a:defRPr>
      </a:lvl3pPr>
      <a:lvl4pPr marL="771324" algn="l" defTabSz="257108" rtl="0" eaLnBrk="1" latinLnBrk="0" hangingPunct="1">
        <a:defRPr sz="1013" kern="1200">
          <a:solidFill>
            <a:schemeClr val="tx1"/>
          </a:solidFill>
          <a:latin typeface="+mn-lt"/>
          <a:ea typeface="+mn-ea"/>
          <a:cs typeface="+mn-cs"/>
        </a:defRPr>
      </a:lvl4pPr>
      <a:lvl5pPr marL="1028432" algn="l" defTabSz="257108" rtl="0" eaLnBrk="1" latinLnBrk="0" hangingPunct="1">
        <a:defRPr sz="1013" kern="1200">
          <a:solidFill>
            <a:schemeClr val="tx1"/>
          </a:solidFill>
          <a:latin typeface="+mn-lt"/>
          <a:ea typeface="+mn-ea"/>
          <a:cs typeface="+mn-cs"/>
        </a:defRPr>
      </a:lvl5pPr>
      <a:lvl6pPr marL="1285540" algn="l" defTabSz="257108" rtl="0" eaLnBrk="1" latinLnBrk="0" hangingPunct="1">
        <a:defRPr sz="1013" kern="1200">
          <a:solidFill>
            <a:schemeClr val="tx1"/>
          </a:solidFill>
          <a:latin typeface="+mn-lt"/>
          <a:ea typeface="+mn-ea"/>
          <a:cs typeface="+mn-cs"/>
        </a:defRPr>
      </a:lvl6pPr>
      <a:lvl7pPr marL="1542648" algn="l" defTabSz="257108" rtl="0" eaLnBrk="1" latinLnBrk="0" hangingPunct="1">
        <a:defRPr sz="1013" kern="1200">
          <a:solidFill>
            <a:schemeClr val="tx1"/>
          </a:solidFill>
          <a:latin typeface="+mn-lt"/>
          <a:ea typeface="+mn-ea"/>
          <a:cs typeface="+mn-cs"/>
        </a:defRPr>
      </a:lvl7pPr>
      <a:lvl8pPr marL="1799756" algn="l" defTabSz="257108" rtl="0" eaLnBrk="1" latinLnBrk="0" hangingPunct="1">
        <a:defRPr sz="1013" kern="1200">
          <a:solidFill>
            <a:schemeClr val="tx1"/>
          </a:solidFill>
          <a:latin typeface="+mn-lt"/>
          <a:ea typeface="+mn-ea"/>
          <a:cs typeface="+mn-cs"/>
        </a:defRPr>
      </a:lvl8pPr>
      <a:lvl9pPr marL="2056864" algn="l" defTabSz="25710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157010" y="1869"/>
            <a:ext cx="8748972" cy="4961516"/>
          </a:xfrm>
          <a:prstGeom prst="rect">
            <a:avLst/>
          </a:prstGeom>
          <a:solidFill>
            <a:schemeClr val="bg1"/>
          </a:solidFill>
          <a:ln w="25400"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2025" b="0" i="0" u="none" strike="noStrike" cap="none" normalizeH="0" baseline="0" dirty="0">
              <a:ln>
                <a:noFill/>
              </a:ln>
              <a:solidFill>
                <a:schemeClr val="bg1"/>
              </a:solidFill>
              <a:effectLst/>
              <a:latin typeface="Source Sans Pro Regular" charset="0"/>
              <a:ea typeface="Source Sans Pro Regular" charset="0"/>
              <a:cs typeface="Source Sans Pro Regular" charset="0"/>
              <a:sym typeface="Gill Sans" charset="0"/>
            </a:endParaRPr>
          </a:p>
        </p:txBody>
      </p:sp>
      <p:pic>
        <p:nvPicPr>
          <p:cNvPr id="3" name="Picture 2">
            <a:extLst>
              <a:ext uri="{FF2B5EF4-FFF2-40B4-BE49-F238E27FC236}">
                <a16:creationId xmlns:a16="http://schemas.microsoft.com/office/drawing/2014/main" id="{50BB00B9-B110-4E48-B997-80698C74B576}"/>
              </a:ext>
            </a:extLst>
          </p:cNvPr>
          <p:cNvPicPr>
            <a:picLocks noChangeAspect="1"/>
          </p:cNvPicPr>
          <p:nvPr userDrawn="1"/>
        </p:nvPicPr>
        <p:blipFill>
          <a:blip r:embed="rId7"/>
          <a:stretch>
            <a:fillRect/>
          </a:stretch>
        </p:blipFill>
        <p:spPr>
          <a:xfrm>
            <a:off x="0" y="1869"/>
            <a:ext cx="9144000" cy="714375"/>
          </a:xfrm>
          <a:prstGeom prst="rect">
            <a:avLst/>
          </a:prstGeom>
        </p:spPr>
      </p:pic>
      <p:sp>
        <p:nvSpPr>
          <p:cNvPr id="5" name="Rectangle 3"/>
          <p:cNvSpPr>
            <a:spLocks/>
          </p:cNvSpPr>
          <p:nvPr userDrawn="1"/>
        </p:nvSpPr>
        <p:spPr bwMode="auto">
          <a:xfrm>
            <a:off x="440541" y="554226"/>
            <a:ext cx="6926270" cy="324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21424" tIns="21424" rIns="21424" bIns="21424" anchor="t" anchorCtr="0"/>
          <a:lstStyle/>
          <a:p>
            <a:pPr algn="l"/>
            <a:r>
              <a:rPr lang="en-US" sz="1800" b="0" i="0" kern="1200" baseline="0" dirty="0">
                <a:solidFill>
                  <a:schemeClr val="bg1"/>
                </a:solidFill>
                <a:latin typeface="Noto Serif" charset="0"/>
                <a:ea typeface="Source Sans Pro Regular" charset="0"/>
                <a:cs typeface="Source Sans Pro Regular" charset="0"/>
                <a:sym typeface="Gill Sans" charset="0"/>
              </a:rPr>
              <a:t>Title</a:t>
            </a:r>
          </a:p>
          <a:p>
            <a:pPr algn="l"/>
            <a:endParaRPr lang="en-US" sz="1800" b="0" i="0" kern="1200" dirty="0">
              <a:solidFill>
                <a:schemeClr val="bg1"/>
              </a:solidFill>
              <a:latin typeface="Source Sans Pro Regular" charset="0"/>
              <a:ea typeface="Source Sans Pro Regular" charset="0"/>
              <a:cs typeface="Source Sans Pro Regular" charset="0"/>
              <a:sym typeface="Gill Sans" charset="0"/>
            </a:endParaRPr>
          </a:p>
        </p:txBody>
      </p:sp>
    </p:spTree>
    <p:extLst>
      <p:ext uri="{BB962C8B-B14F-4D97-AF65-F5344CB8AC3E}">
        <p14:creationId xmlns:p14="http://schemas.microsoft.com/office/powerpoint/2010/main" val="996736456"/>
      </p:ext>
    </p:extLst>
  </p:cSld>
  <p:clrMap bg1="lt1" tx1="dk1" bg2="lt2" tx2="dk2" accent1="accent1" accent2="accent2" accent3="accent3" accent4="accent4" accent5="accent5" accent6="accent6" hlink="hlink" folHlink="folHlink"/>
  <p:sldLayoutIdLst>
    <p:sldLayoutId id="2147483692" r:id="rId1"/>
    <p:sldLayoutId id="2147483688" r:id="rId2"/>
    <p:sldLayoutId id="2147483691" r:id="rId3"/>
    <p:sldLayoutId id="2147483681" r:id="rId4"/>
    <p:sldLayoutId id="2147483693" r:id="rId5"/>
  </p:sldLayoutIdLst>
  <p:transition/>
  <p:hf sldNum="0" hdr="0" ftr="0" dt="0"/>
  <p:txStyles>
    <p:titleStyle>
      <a:lvl1pPr algn="ctr" rtl="0" eaLnBrk="0" fontAlgn="base" hangingPunct="0">
        <a:spcBef>
          <a:spcPct val="0"/>
        </a:spcBef>
        <a:spcAft>
          <a:spcPct val="0"/>
        </a:spcAft>
        <a:defRPr sz="1800" baseline="0">
          <a:solidFill>
            <a:schemeClr val="bg1"/>
          </a:solidFill>
          <a:latin typeface="+mj-lt"/>
          <a:ea typeface="+mj-ea"/>
          <a:cs typeface="+mj-cs"/>
          <a:sym typeface="Gill Sans" charset="0"/>
        </a:defRPr>
      </a:lvl1pPr>
      <a:lvl2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5pPr>
      <a:lvl6pPr marL="257108"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6pPr>
      <a:lvl7pPr marL="514217"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7pPr>
      <a:lvl8pPr marL="771324"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8pPr>
      <a:lvl9pPr marL="1028432"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9pPr>
    </p:titleStyle>
    <p:bodyStyle>
      <a:lvl1pPr marL="192831" indent="-192831" algn="ctr" rtl="0" eaLnBrk="0" fontAlgn="base" hangingPunct="0">
        <a:spcBef>
          <a:spcPct val="0"/>
        </a:spcBef>
        <a:spcAft>
          <a:spcPct val="0"/>
        </a:spcAft>
        <a:defRPr sz="1800">
          <a:solidFill>
            <a:schemeClr val="tx1"/>
          </a:solidFill>
          <a:latin typeface="+mn-lt"/>
          <a:ea typeface="+mn-ea"/>
          <a:cs typeface="+mn-cs"/>
          <a:sym typeface="Gill Sans" charset="0"/>
        </a:defRPr>
      </a:lvl1pPr>
      <a:lvl2pPr marL="417801" indent="-160692" algn="ctr" rtl="0" eaLnBrk="0" fontAlgn="base" hangingPunct="0">
        <a:spcBef>
          <a:spcPct val="0"/>
        </a:spcBef>
        <a:spcAft>
          <a:spcPct val="0"/>
        </a:spcAft>
        <a:defRPr sz="1800">
          <a:solidFill>
            <a:schemeClr val="tx1"/>
          </a:solidFill>
          <a:latin typeface="+mn-lt"/>
          <a:ea typeface="+mn-ea"/>
          <a:cs typeface="+mn-cs"/>
          <a:sym typeface="Gill Sans" charset="0"/>
        </a:defRPr>
      </a:lvl2pPr>
      <a:lvl3pPr marL="642771" indent="-128554" algn="ctr" rtl="0" eaLnBrk="0" fontAlgn="base" hangingPunct="0">
        <a:spcBef>
          <a:spcPct val="0"/>
        </a:spcBef>
        <a:spcAft>
          <a:spcPct val="0"/>
        </a:spcAft>
        <a:defRPr sz="1800">
          <a:solidFill>
            <a:schemeClr val="tx1"/>
          </a:solidFill>
          <a:latin typeface="+mn-lt"/>
          <a:ea typeface="+mn-ea"/>
          <a:cs typeface="+mn-cs"/>
          <a:sym typeface="Gill Sans" charset="0"/>
        </a:defRPr>
      </a:lvl3pPr>
      <a:lvl4pPr marL="899879" indent="-128554" algn="ctr" rtl="0" eaLnBrk="0" fontAlgn="base" hangingPunct="0">
        <a:spcBef>
          <a:spcPct val="0"/>
        </a:spcBef>
        <a:spcAft>
          <a:spcPct val="0"/>
        </a:spcAft>
        <a:defRPr sz="1800">
          <a:solidFill>
            <a:schemeClr val="tx1"/>
          </a:solidFill>
          <a:latin typeface="+mn-lt"/>
          <a:ea typeface="+mn-ea"/>
          <a:cs typeface="+mn-cs"/>
          <a:sym typeface="Gill Sans" charset="0"/>
        </a:defRPr>
      </a:lvl4pPr>
      <a:lvl5pPr marL="1156987" indent="-128554" algn="ctr" rtl="0" eaLnBrk="0" fontAlgn="base" hangingPunct="0">
        <a:spcBef>
          <a:spcPct val="0"/>
        </a:spcBef>
        <a:spcAft>
          <a:spcPct val="0"/>
        </a:spcAft>
        <a:defRPr sz="1800">
          <a:solidFill>
            <a:schemeClr val="tx1"/>
          </a:solidFill>
          <a:latin typeface="+mn-lt"/>
          <a:ea typeface="+mn-ea"/>
          <a:cs typeface="+mn-cs"/>
          <a:sym typeface="Gill Sans" charset="0"/>
        </a:defRPr>
      </a:lvl5pPr>
      <a:lvl6pPr marL="257108" algn="ctr" rtl="0" fontAlgn="base">
        <a:spcBef>
          <a:spcPct val="0"/>
        </a:spcBef>
        <a:spcAft>
          <a:spcPct val="0"/>
        </a:spcAft>
        <a:defRPr sz="1800">
          <a:solidFill>
            <a:schemeClr val="tx1"/>
          </a:solidFill>
          <a:latin typeface="+mn-lt"/>
          <a:ea typeface="+mn-ea"/>
          <a:cs typeface="+mn-cs"/>
          <a:sym typeface="Gill Sans" charset="0"/>
        </a:defRPr>
      </a:lvl6pPr>
      <a:lvl7pPr marL="514217" algn="ctr" rtl="0" fontAlgn="base">
        <a:spcBef>
          <a:spcPct val="0"/>
        </a:spcBef>
        <a:spcAft>
          <a:spcPct val="0"/>
        </a:spcAft>
        <a:defRPr sz="1800">
          <a:solidFill>
            <a:schemeClr val="tx1"/>
          </a:solidFill>
          <a:latin typeface="+mn-lt"/>
          <a:ea typeface="+mn-ea"/>
          <a:cs typeface="+mn-cs"/>
          <a:sym typeface="Gill Sans" charset="0"/>
        </a:defRPr>
      </a:lvl7pPr>
      <a:lvl8pPr marL="771324" algn="ctr" rtl="0" fontAlgn="base">
        <a:spcBef>
          <a:spcPct val="0"/>
        </a:spcBef>
        <a:spcAft>
          <a:spcPct val="0"/>
        </a:spcAft>
        <a:defRPr sz="1800">
          <a:solidFill>
            <a:schemeClr val="tx1"/>
          </a:solidFill>
          <a:latin typeface="+mn-lt"/>
          <a:ea typeface="+mn-ea"/>
          <a:cs typeface="+mn-cs"/>
          <a:sym typeface="Gill Sans" charset="0"/>
        </a:defRPr>
      </a:lvl8pPr>
      <a:lvl9pPr marL="1028432" algn="ctr" rtl="0" fontAlgn="base">
        <a:spcBef>
          <a:spcPct val="0"/>
        </a:spcBef>
        <a:spcAft>
          <a:spcPct val="0"/>
        </a:spcAft>
        <a:defRPr sz="1800">
          <a:solidFill>
            <a:schemeClr val="tx1"/>
          </a:solidFill>
          <a:latin typeface="+mn-lt"/>
          <a:ea typeface="+mn-ea"/>
          <a:cs typeface="+mn-cs"/>
          <a:sym typeface="Gill Sans" charset="0"/>
        </a:defRPr>
      </a:lvl9pPr>
    </p:bodyStyle>
    <p:otherStyle>
      <a:defPPr>
        <a:defRPr lang="en-US"/>
      </a:defPPr>
      <a:lvl1pPr marL="0" algn="l" defTabSz="257108" rtl="0" eaLnBrk="1" latinLnBrk="0" hangingPunct="1">
        <a:defRPr sz="1013" kern="1200">
          <a:solidFill>
            <a:schemeClr val="tx1"/>
          </a:solidFill>
          <a:latin typeface="+mn-lt"/>
          <a:ea typeface="+mn-ea"/>
          <a:cs typeface="+mn-cs"/>
        </a:defRPr>
      </a:lvl1pPr>
      <a:lvl2pPr marL="257108" algn="l" defTabSz="257108" rtl="0" eaLnBrk="1" latinLnBrk="0" hangingPunct="1">
        <a:defRPr sz="1013" kern="1200">
          <a:solidFill>
            <a:schemeClr val="tx1"/>
          </a:solidFill>
          <a:latin typeface="+mn-lt"/>
          <a:ea typeface="+mn-ea"/>
          <a:cs typeface="+mn-cs"/>
        </a:defRPr>
      </a:lvl2pPr>
      <a:lvl3pPr marL="514217" algn="l" defTabSz="257108" rtl="0" eaLnBrk="1" latinLnBrk="0" hangingPunct="1">
        <a:defRPr sz="1013" kern="1200">
          <a:solidFill>
            <a:schemeClr val="tx1"/>
          </a:solidFill>
          <a:latin typeface="+mn-lt"/>
          <a:ea typeface="+mn-ea"/>
          <a:cs typeface="+mn-cs"/>
        </a:defRPr>
      </a:lvl3pPr>
      <a:lvl4pPr marL="771324" algn="l" defTabSz="257108" rtl="0" eaLnBrk="1" latinLnBrk="0" hangingPunct="1">
        <a:defRPr sz="1013" kern="1200">
          <a:solidFill>
            <a:schemeClr val="tx1"/>
          </a:solidFill>
          <a:latin typeface="+mn-lt"/>
          <a:ea typeface="+mn-ea"/>
          <a:cs typeface="+mn-cs"/>
        </a:defRPr>
      </a:lvl4pPr>
      <a:lvl5pPr marL="1028432" algn="l" defTabSz="257108" rtl="0" eaLnBrk="1" latinLnBrk="0" hangingPunct="1">
        <a:defRPr sz="1013" kern="1200">
          <a:solidFill>
            <a:schemeClr val="tx1"/>
          </a:solidFill>
          <a:latin typeface="+mn-lt"/>
          <a:ea typeface="+mn-ea"/>
          <a:cs typeface="+mn-cs"/>
        </a:defRPr>
      </a:lvl5pPr>
      <a:lvl6pPr marL="1285540" algn="l" defTabSz="257108" rtl="0" eaLnBrk="1" latinLnBrk="0" hangingPunct="1">
        <a:defRPr sz="1013" kern="1200">
          <a:solidFill>
            <a:schemeClr val="tx1"/>
          </a:solidFill>
          <a:latin typeface="+mn-lt"/>
          <a:ea typeface="+mn-ea"/>
          <a:cs typeface="+mn-cs"/>
        </a:defRPr>
      </a:lvl6pPr>
      <a:lvl7pPr marL="1542648" algn="l" defTabSz="257108" rtl="0" eaLnBrk="1" latinLnBrk="0" hangingPunct="1">
        <a:defRPr sz="1013" kern="1200">
          <a:solidFill>
            <a:schemeClr val="tx1"/>
          </a:solidFill>
          <a:latin typeface="+mn-lt"/>
          <a:ea typeface="+mn-ea"/>
          <a:cs typeface="+mn-cs"/>
        </a:defRPr>
      </a:lvl7pPr>
      <a:lvl8pPr marL="1799756" algn="l" defTabSz="257108" rtl="0" eaLnBrk="1" latinLnBrk="0" hangingPunct="1">
        <a:defRPr sz="1013" kern="1200">
          <a:solidFill>
            <a:schemeClr val="tx1"/>
          </a:solidFill>
          <a:latin typeface="+mn-lt"/>
          <a:ea typeface="+mn-ea"/>
          <a:cs typeface="+mn-cs"/>
        </a:defRPr>
      </a:lvl8pPr>
      <a:lvl9pPr marL="2056864" algn="l" defTabSz="257108"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BB00B9-B110-4E48-B997-80698C74B576}"/>
              </a:ext>
            </a:extLst>
          </p:cNvPr>
          <p:cNvPicPr>
            <a:picLocks noChangeAspect="1"/>
          </p:cNvPicPr>
          <p:nvPr userDrawn="1"/>
        </p:nvPicPr>
        <p:blipFill>
          <a:blip r:embed="rId4"/>
          <a:stretch>
            <a:fillRect/>
          </a:stretch>
        </p:blipFill>
        <p:spPr>
          <a:xfrm>
            <a:off x="0" y="1869"/>
            <a:ext cx="9144000" cy="714375"/>
          </a:xfrm>
          <a:prstGeom prst="rect">
            <a:avLst/>
          </a:prstGeom>
        </p:spPr>
      </p:pic>
      <p:sp>
        <p:nvSpPr>
          <p:cNvPr id="5" name="Rectangle 3"/>
          <p:cNvSpPr>
            <a:spLocks/>
          </p:cNvSpPr>
          <p:nvPr userDrawn="1"/>
        </p:nvSpPr>
        <p:spPr bwMode="auto">
          <a:xfrm>
            <a:off x="440541" y="554226"/>
            <a:ext cx="6926270" cy="324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21424" tIns="21424" rIns="21424" bIns="21424" anchor="t" anchorCtr="0"/>
          <a:lstStyle/>
          <a:p>
            <a:pPr algn="l"/>
            <a:r>
              <a:rPr lang="en-US" sz="1800" b="0" i="0" kern="1200" baseline="0" dirty="0">
                <a:solidFill>
                  <a:schemeClr val="bg1"/>
                </a:solidFill>
                <a:latin typeface="Noto Serif" charset="0"/>
                <a:ea typeface="Source Sans Pro Regular" charset="0"/>
                <a:cs typeface="Source Sans Pro Regular" charset="0"/>
                <a:sym typeface="Gill Sans" charset="0"/>
              </a:rPr>
              <a:t>Title</a:t>
            </a:r>
          </a:p>
          <a:p>
            <a:pPr algn="l"/>
            <a:endParaRPr lang="en-US" sz="1800" b="0" i="0" kern="1200" dirty="0">
              <a:solidFill>
                <a:schemeClr val="bg1"/>
              </a:solidFill>
              <a:latin typeface="Source Sans Pro Regular" charset="0"/>
              <a:ea typeface="Source Sans Pro Regular" charset="0"/>
              <a:cs typeface="Source Sans Pro Regular" charset="0"/>
              <a:sym typeface="Gill Sans" charset="0"/>
            </a:endParaRPr>
          </a:p>
        </p:txBody>
      </p:sp>
      <p:pic>
        <p:nvPicPr>
          <p:cNvPr id="4" name="Picture 3">
            <a:extLst>
              <a:ext uri="{FF2B5EF4-FFF2-40B4-BE49-F238E27FC236}">
                <a16:creationId xmlns:a16="http://schemas.microsoft.com/office/drawing/2014/main" id="{6D503CFE-8536-DD42-A68F-97EF403B3D3C}"/>
              </a:ext>
            </a:extLst>
          </p:cNvPr>
          <p:cNvPicPr>
            <a:picLocks noChangeAspect="1"/>
          </p:cNvPicPr>
          <p:nvPr userDrawn="1"/>
        </p:nvPicPr>
        <p:blipFill>
          <a:blip r:embed="rId5"/>
          <a:stretch>
            <a:fillRect/>
          </a:stretch>
        </p:blipFill>
        <p:spPr>
          <a:xfrm>
            <a:off x="0" y="4429125"/>
            <a:ext cx="9144000" cy="714375"/>
          </a:xfrm>
          <a:prstGeom prst="rect">
            <a:avLst/>
          </a:prstGeom>
        </p:spPr>
      </p:pic>
    </p:spTree>
    <p:extLst>
      <p:ext uri="{BB962C8B-B14F-4D97-AF65-F5344CB8AC3E}">
        <p14:creationId xmlns:p14="http://schemas.microsoft.com/office/powerpoint/2010/main" val="2519189327"/>
      </p:ext>
    </p:extLst>
  </p:cSld>
  <p:clrMap bg1="lt1" tx1="dk1" bg2="lt2" tx2="dk2" accent1="accent1" accent2="accent2" accent3="accent3" accent4="accent4" accent5="accent5" accent6="accent6" hlink="hlink" folHlink="folHlink"/>
  <p:sldLayoutIdLst>
    <p:sldLayoutId id="2147483690" r:id="rId1"/>
    <p:sldLayoutId id="2147483696" r:id="rId2"/>
  </p:sldLayoutIdLst>
  <p:transition/>
  <p:hf sldNum="0" hdr="0" ftr="0" dt="0"/>
  <p:txStyles>
    <p:titleStyle>
      <a:lvl1pPr algn="ctr" rtl="0" eaLnBrk="0" fontAlgn="base" hangingPunct="0">
        <a:spcBef>
          <a:spcPct val="0"/>
        </a:spcBef>
        <a:spcAft>
          <a:spcPct val="0"/>
        </a:spcAft>
        <a:defRPr sz="1800" baseline="0">
          <a:solidFill>
            <a:schemeClr val="bg1"/>
          </a:solidFill>
          <a:latin typeface="+mj-lt"/>
          <a:ea typeface="+mj-ea"/>
          <a:cs typeface="+mj-cs"/>
          <a:sym typeface="Gill Sans" charset="0"/>
        </a:defRPr>
      </a:lvl1pPr>
      <a:lvl2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5pPr>
      <a:lvl6pPr marL="257108"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6pPr>
      <a:lvl7pPr marL="514217"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7pPr>
      <a:lvl8pPr marL="771324"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8pPr>
      <a:lvl9pPr marL="1028432"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9pPr>
    </p:titleStyle>
    <p:bodyStyle>
      <a:lvl1pPr marL="192831" indent="-192831" algn="ctr" rtl="0" eaLnBrk="0" fontAlgn="base" hangingPunct="0">
        <a:spcBef>
          <a:spcPct val="0"/>
        </a:spcBef>
        <a:spcAft>
          <a:spcPct val="0"/>
        </a:spcAft>
        <a:defRPr sz="1800">
          <a:solidFill>
            <a:schemeClr val="tx1"/>
          </a:solidFill>
          <a:latin typeface="+mn-lt"/>
          <a:ea typeface="+mn-ea"/>
          <a:cs typeface="+mn-cs"/>
          <a:sym typeface="Gill Sans" charset="0"/>
        </a:defRPr>
      </a:lvl1pPr>
      <a:lvl2pPr marL="417801" indent="-160692" algn="ctr" rtl="0" eaLnBrk="0" fontAlgn="base" hangingPunct="0">
        <a:spcBef>
          <a:spcPct val="0"/>
        </a:spcBef>
        <a:spcAft>
          <a:spcPct val="0"/>
        </a:spcAft>
        <a:defRPr sz="1800">
          <a:solidFill>
            <a:schemeClr val="tx1"/>
          </a:solidFill>
          <a:latin typeface="+mn-lt"/>
          <a:ea typeface="+mn-ea"/>
          <a:cs typeface="+mn-cs"/>
          <a:sym typeface="Gill Sans" charset="0"/>
        </a:defRPr>
      </a:lvl2pPr>
      <a:lvl3pPr marL="642771" indent="-128554" algn="ctr" rtl="0" eaLnBrk="0" fontAlgn="base" hangingPunct="0">
        <a:spcBef>
          <a:spcPct val="0"/>
        </a:spcBef>
        <a:spcAft>
          <a:spcPct val="0"/>
        </a:spcAft>
        <a:defRPr sz="1800">
          <a:solidFill>
            <a:schemeClr val="tx1"/>
          </a:solidFill>
          <a:latin typeface="+mn-lt"/>
          <a:ea typeface="+mn-ea"/>
          <a:cs typeface="+mn-cs"/>
          <a:sym typeface="Gill Sans" charset="0"/>
        </a:defRPr>
      </a:lvl3pPr>
      <a:lvl4pPr marL="899879" indent="-128554" algn="ctr" rtl="0" eaLnBrk="0" fontAlgn="base" hangingPunct="0">
        <a:spcBef>
          <a:spcPct val="0"/>
        </a:spcBef>
        <a:spcAft>
          <a:spcPct val="0"/>
        </a:spcAft>
        <a:defRPr sz="1800">
          <a:solidFill>
            <a:schemeClr val="tx1"/>
          </a:solidFill>
          <a:latin typeface="+mn-lt"/>
          <a:ea typeface="+mn-ea"/>
          <a:cs typeface="+mn-cs"/>
          <a:sym typeface="Gill Sans" charset="0"/>
        </a:defRPr>
      </a:lvl4pPr>
      <a:lvl5pPr marL="1156987" indent="-128554" algn="ctr" rtl="0" eaLnBrk="0" fontAlgn="base" hangingPunct="0">
        <a:spcBef>
          <a:spcPct val="0"/>
        </a:spcBef>
        <a:spcAft>
          <a:spcPct val="0"/>
        </a:spcAft>
        <a:defRPr sz="1800">
          <a:solidFill>
            <a:schemeClr val="tx1"/>
          </a:solidFill>
          <a:latin typeface="+mn-lt"/>
          <a:ea typeface="+mn-ea"/>
          <a:cs typeface="+mn-cs"/>
          <a:sym typeface="Gill Sans" charset="0"/>
        </a:defRPr>
      </a:lvl5pPr>
      <a:lvl6pPr marL="257108" algn="ctr" rtl="0" fontAlgn="base">
        <a:spcBef>
          <a:spcPct val="0"/>
        </a:spcBef>
        <a:spcAft>
          <a:spcPct val="0"/>
        </a:spcAft>
        <a:defRPr sz="1800">
          <a:solidFill>
            <a:schemeClr val="tx1"/>
          </a:solidFill>
          <a:latin typeface="+mn-lt"/>
          <a:ea typeface="+mn-ea"/>
          <a:cs typeface="+mn-cs"/>
          <a:sym typeface="Gill Sans" charset="0"/>
        </a:defRPr>
      </a:lvl6pPr>
      <a:lvl7pPr marL="514217" algn="ctr" rtl="0" fontAlgn="base">
        <a:spcBef>
          <a:spcPct val="0"/>
        </a:spcBef>
        <a:spcAft>
          <a:spcPct val="0"/>
        </a:spcAft>
        <a:defRPr sz="1800">
          <a:solidFill>
            <a:schemeClr val="tx1"/>
          </a:solidFill>
          <a:latin typeface="+mn-lt"/>
          <a:ea typeface="+mn-ea"/>
          <a:cs typeface="+mn-cs"/>
          <a:sym typeface="Gill Sans" charset="0"/>
        </a:defRPr>
      </a:lvl7pPr>
      <a:lvl8pPr marL="771324" algn="ctr" rtl="0" fontAlgn="base">
        <a:spcBef>
          <a:spcPct val="0"/>
        </a:spcBef>
        <a:spcAft>
          <a:spcPct val="0"/>
        </a:spcAft>
        <a:defRPr sz="1800">
          <a:solidFill>
            <a:schemeClr val="tx1"/>
          </a:solidFill>
          <a:latin typeface="+mn-lt"/>
          <a:ea typeface="+mn-ea"/>
          <a:cs typeface="+mn-cs"/>
          <a:sym typeface="Gill Sans" charset="0"/>
        </a:defRPr>
      </a:lvl8pPr>
      <a:lvl9pPr marL="1028432" algn="ctr" rtl="0" fontAlgn="base">
        <a:spcBef>
          <a:spcPct val="0"/>
        </a:spcBef>
        <a:spcAft>
          <a:spcPct val="0"/>
        </a:spcAft>
        <a:defRPr sz="1800">
          <a:solidFill>
            <a:schemeClr val="tx1"/>
          </a:solidFill>
          <a:latin typeface="+mn-lt"/>
          <a:ea typeface="+mn-ea"/>
          <a:cs typeface="+mn-cs"/>
          <a:sym typeface="Gill Sans" charset="0"/>
        </a:defRPr>
      </a:lvl9pPr>
    </p:bodyStyle>
    <p:otherStyle>
      <a:defPPr>
        <a:defRPr lang="en-US"/>
      </a:defPPr>
      <a:lvl1pPr marL="0" algn="l" defTabSz="257108" rtl="0" eaLnBrk="1" latinLnBrk="0" hangingPunct="1">
        <a:defRPr sz="1013" kern="1200">
          <a:solidFill>
            <a:schemeClr val="tx1"/>
          </a:solidFill>
          <a:latin typeface="+mn-lt"/>
          <a:ea typeface="+mn-ea"/>
          <a:cs typeface="+mn-cs"/>
        </a:defRPr>
      </a:lvl1pPr>
      <a:lvl2pPr marL="257108" algn="l" defTabSz="257108" rtl="0" eaLnBrk="1" latinLnBrk="0" hangingPunct="1">
        <a:defRPr sz="1013" kern="1200">
          <a:solidFill>
            <a:schemeClr val="tx1"/>
          </a:solidFill>
          <a:latin typeface="+mn-lt"/>
          <a:ea typeface="+mn-ea"/>
          <a:cs typeface="+mn-cs"/>
        </a:defRPr>
      </a:lvl2pPr>
      <a:lvl3pPr marL="514217" algn="l" defTabSz="257108" rtl="0" eaLnBrk="1" latinLnBrk="0" hangingPunct="1">
        <a:defRPr sz="1013" kern="1200">
          <a:solidFill>
            <a:schemeClr val="tx1"/>
          </a:solidFill>
          <a:latin typeface="+mn-lt"/>
          <a:ea typeface="+mn-ea"/>
          <a:cs typeface="+mn-cs"/>
        </a:defRPr>
      </a:lvl3pPr>
      <a:lvl4pPr marL="771324" algn="l" defTabSz="257108" rtl="0" eaLnBrk="1" latinLnBrk="0" hangingPunct="1">
        <a:defRPr sz="1013" kern="1200">
          <a:solidFill>
            <a:schemeClr val="tx1"/>
          </a:solidFill>
          <a:latin typeface="+mn-lt"/>
          <a:ea typeface="+mn-ea"/>
          <a:cs typeface="+mn-cs"/>
        </a:defRPr>
      </a:lvl4pPr>
      <a:lvl5pPr marL="1028432" algn="l" defTabSz="257108" rtl="0" eaLnBrk="1" latinLnBrk="0" hangingPunct="1">
        <a:defRPr sz="1013" kern="1200">
          <a:solidFill>
            <a:schemeClr val="tx1"/>
          </a:solidFill>
          <a:latin typeface="+mn-lt"/>
          <a:ea typeface="+mn-ea"/>
          <a:cs typeface="+mn-cs"/>
        </a:defRPr>
      </a:lvl5pPr>
      <a:lvl6pPr marL="1285540" algn="l" defTabSz="257108" rtl="0" eaLnBrk="1" latinLnBrk="0" hangingPunct="1">
        <a:defRPr sz="1013" kern="1200">
          <a:solidFill>
            <a:schemeClr val="tx1"/>
          </a:solidFill>
          <a:latin typeface="+mn-lt"/>
          <a:ea typeface="+mn-ea"/>
          <a:cs typeface="+mn-cs"/>
        </a:defRPr>
      </a:lvl6pPr>
      <a:lvl7pPr marL="1542648" algn="l" defTabSz="257108" rtl="0" eaLnBrk="1" latinLnBrk="0" hangingPunct="1">
        <a:defRPr sz="1013" kern="1200">
          <a:solidFill>
            <a:schemeClr val="tx1"/>
          </a:solidFill>
          <a:latin typeface="+mn-lt"/>
          <a:ea typeface="+mn-ea"/>
          <a:cs typeface="+mn-cs"/>
        </a:defRPr>
      </a:lvl7pPr>
      <a:lvl8pPr marL="1799756" algn="l" defTabSz="257108" rtl="0" eaLnBrk="1" latinLnBrk="0" hangingPunct="1">
        <a:defRPr sz="1013" kern="1200">
          <a:solidFill>
            <a:schemeClr val="tx1"/>
          </a:solidFill>
          <a:latin typeface="+mn-lt"/>
          <a:ea typeface="+mn-ea"/>
          <a:cs typeface="+mn-cs"/>
        </a:defRPr>
      </a:lvl8pPr>
      <a:lvl9pPr marL="2056864" algn="l" defTabSz="257108"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BB00B9-B110-4E48-B997-80698C74B576}"/>
              </a:ext>
            </a:extLst>
          </p:cNvPr>
          <p:cNvPicPr>
            <a:picLocks noChangeAspect="1"/>
          </p:cNvPicPr>
          <p:nvPr userDrawn="1"/>
        </p:nvPicPr>
        <p:blipFill>
          <a:blip r:embed="rId3"/>
          <a:stretch>
            <a:fillRect/>
          </a:stretch>
        </p:blipFill>
        <p:spPr>
          <a:xfrm>
            <a:off x="0" y="1869"/>
            <a:ext cx="9144000" cy="714375"/>
          </a:xfrm>
          <a:prstGeom prst="rect">
            <a:avLst/>
          </a:prstGeom>
        </p:spPr>
      </p:pic>
      <p:sp>
        <p:nvSpPr>
          <p:cNvPr id="5" name="Rectangle 3"/>
          <p:cNvSpPr>
            <a:spLocks/>
          </p:cNvSpPr>
          <p:nvPr userDrawn="1"/>
        </p:nvSpPr>
        <p:spPr bwMode="auto">
          <a:xfrm>
            <a:off x="440541" y="554226"/>
            <a:ext cx="6926270" cy="324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21424" tIns="21424" rIns="21424" bIns="21424" anchor="t" anchorCtr="0"/>
          <a:lstStyle/>
          <a:p>
            <a:pPr algn="l"/>
            <a:r>
              <a:rPr lang="en-US" sz="1800" b="0" i="0" kern="1200" baseline="0" dirty="0">
                <a:solidFill>
                  <a:schemeClr val="bg1"/>
                </a:solidFill>
                <a:latin typeface="Noto Serif" charset="0"/>
                <a:ea typeface="Source Sans Pro Regular" charset="0"/>
                <a:cs typeface="Source Sans Pro Regular" charset="0"/>
                <a:sym typeface="Gill Sans" charset="0"/>
              </a:rPr>
              <a:t>Title</a:t>
            </a:r>
          </a:p>
          <a:p>
            <a:pPr algn="l"/>
            <a:endParaRPr lang="en-US" sz="1800" b="0" i="0" kern="1200" dirty="0">
              <a:solidFill>
                <a:schemeClr val="bg1"/>
              </a:solidFill>
              <a:latin typeface="Source Sans Pro Regular" charset="0"/>
              <a:ea typeface="Source Sans Pro Regular" charset="0"/>
              <a:cs typeface="Source Sans Pro Regular" charset="0"/>
              <a:sym typeface="Gill Sans" charset="0"/>
            </a:endParaRPr>
          </a:p>
        </p:txBody>
      </p:sp>
      <p:sp>
        <p:nvSpPr>
          <p:cNvPr id="2" name="Rectangle 1">
            <a:extLst>
              <a:ext uri="{FF2B5EF4-FFF2-40B4-BE49-F238E27FC236}">
                <a16:creationId xmlns:a16="http://schemas.microsoft.com/office/drawing/2014/main" id="{3BD38945-E023-7C49-9F20-635146090C1B}"/>
              </a:ext>
            </a:extLst>
          </p:cNvPr>
          <p:cNvSpPr/>
          <p:nvPr userDrawn="1"/>
        </p:nvSpPr>
        <p:spPr bwMode="auto">
          <a:xfrm>
            <a:off x="8460432" y="51470"/>
            <a:ext cx="683568" cy="826792"/>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Content Placeholder 2">
            <a:extLst>
              <a:ext uri="{FF2B5EF4-FFF2-40B4-BE49-F238E27FC236}">
                <a16:creationId xmlns:a16="http://schemas.microsoft.com/office/drawing/2014/main" id="{E7817A85-2E03-D34E-B0E3-3E86FF3DEC0E}"/>
              </a:ext>
            </a:extLst>
          </p:cNvPr>
          <p:cNvSpPr txBox="1">
            <a:spLocks/>
          </p:cNvSpPr>
          <p:nvPr userDrawn="1"/>
        </p:nvSpPr>
        <p:spPr>
          <a:xfrm>
            <a:off x="251521" y="1347614"/>
            <a:ext cx="8640959" cy="3081999"/>
          </a:xfrm>
          <a:prstGeom prst="rect">
            <a:avLst/>
          </a:prstGeom>
        </p:spPr>
        <p:txBody>
          <a:bodyPr vert="horz" lIns="0" tIns="0" rIns="108000" bIns="45706">
            <a:normAutofit/>
          </a:bodyPr>
          <a:lstStyle>
            <a:lvl1pPr marL="490538" indent="-484188" algn="l" rtl="0" eaLnBrk="0" fontAlgn="base" hangingPunct="0">
              <a:spcBef>
                <a:spcPct val="0"/>
              </a:spcBef>
              <a:spcAft>
                <a:spcPct val="0"/>
              </a:spcAft>
              <a:tabLst/>
              <a:defRPr sz="1600" b="0" i="0" baseline="0">
                <a:solidFill>
                  <a:schemeClr val="tx2"/>
                </a:solidFill>
                <a:latin typeface="Source Sans Pro" charset="0"/>
                <a:ea typeface="Source Sans Pro Regular" charset="0"/>
                <a:cs typeface="Source Sans Pro Regular" charset="0"/>
                <a:sym typeface="Gill Sans" charset="0"/>
              </a:defRPr>
            </a:lvl1pPr>
            <a:lvl2pPr marL="0" indent="0" algn="l" rtl="0" eaLnBrk="0" fontAlgn="base" hangingPunct="0">
              <a:spcBef>
                <a:spcPct val="0"/>
              </a:spcBef>
              <a:spcAft>
                <a:spcPct val="0"/>
              </a:spcAft>
              <a:tabLst/>
              <a:defRPr sz="1225" b="0" i="0" baseline="0">
                <a:solidFill>
                  <a:schemeClr val="tx1"/>
                </a:solidFill>
                <a:latin typeface="Source Sans Pro" charset="0"/>
                <a:ea typeface="Source Sans Pro Regular" charset="0"/>
                <a:cs typeface="Source Sans Pro Regular" charset="0"/>
                <a:sym typeface="Gill Sans" charset="0"/>
              </a:defRPr>
            </a:lvl2pPr>
            <a:lvl3pPr marL="0" indent="0" algn="l" rtl="0" eaLnBrk="0" fontAlgn="base" hangingPunct="0">
              <a:spcBef>
                <a:spcPct val="0"/>
              </a:spcBef>
              <a:spcAft>
                <a:spcPct val="0"/>
              </a:spcAft>
              <a:tabLst/>
              <a:defRPr sz="1100" b="0" i="0" baseline="0">
                <a:solidFill>
                  <a:schemeClr val="tx1"/>
                </a:solidFill>
                <a:latin typeface="Source Sans Pro" charset="0"/>
                <a:ea typeface="Source Sans Pro Regular" charset="0"/>
                <a:cs typeface="Source Sans Pro Regular" charset="0"/>
                <a:sym typeface="Gill Sans" charset="0"/>
              </a:defRPr>
            </a:lvl3pPr>
            <a:lvl4pPr marL="899879" indent="-128554" algn="l" rtl="0" eaLnBrk="0" fontAlgn="base" hangingPunct="0">
              <a:spcBef>
                <a:spcPct val="0"/>
              </a:spcBef>
              <a:spcAft>
                <a:spcPct val="0"/>
              </a:spcAft>
              <a:defRPr sz="1350" b="0" i="0">
                <a:solidFill>
                  <a:schemeClr val="bg2">
                    <a:lumMod val="50000"/>
                    <a:lumOff val="50000"/>
                  </a:schemeClr>
                </a:solidFill>
                <a:latin typeface="Univers LT Std 45 Light"/>
                <a:ea typeface="+mn-ea"/>
                <a:cs typeface="Univers LT Std 45 Light"/>
                <a:sym typeface="Gill Sans" charset="0"/>
              </a:defRPr>
            </a:lvl4pPr>
            <a:lvl5pPr marL="1156987" indent="-128554" algn="l" rtl="0" eaLnBrk="0" fontAlgn="base" hangingPunct="0">
              <a:spcBef>
                <a:spcPct val="0"/>
              </a:spcBef>
              <a:spcAft>
                <a:spcPct val="0"/>
              </a:spcAft>
              <a:defRPr sz="1350" b="0" i="0">
                <a:solidFill>
                  <a:schemeClr val="bg2">
                    <a:lumMod val="50000"/>
                    <a:lumOff val="50000"/>
                  </a:schemeClr>
                </a:solidFill>
                <a:latin typeface="Univers LT Std 45 Light"/>
                <a:ea typeface="+mn-ea"/>
                <a:cs typeface="Univers LT Std 45 Light"/>
                <a:sym typeface="Gill Sans" charset="0"/>
              </a:defRPr>
            </a:lvl5pPr>
            <a:lvl6pPr marL="257108" algn="ctr" rtl="0" fontAlgn="base">
              <a:spcBef>
                <a:spcPct val="0"/>
              </a:spcBef>
              <a:spcAft>
                <a:spcPct val="0"/>
              </a:spcAft>
              <a:defRPr sz="1800">
                <a:solidFill>
                  <a:schemeClr val="tx1"/>
                </a:solidFill>
                <a:latin typeface="+mn-lt"/>
                <a:ea typeface="+mn-ea"/>
                <a:cs typeface="+mn-cs"/>
                <a:sym typeface="Gill Sans" charset="0"/>
              </a:defRPr>
            </a:lvl6pPr>
            <a:lvl7pPr marL="514217" algn="ctr" rtl="0" fontAlgn="base">
              <a:spcBef>
                <a:spcPct val="0"/>
              </a:spcBef>
              <a:spcAft>
                <a:spcPct val="0"/>
              </a:spcAft>
              <a:defRPr sz="1800">
                <a:solidFill>
                  <a:schemeClr val="tx1"/>
                </a:solidFill>
                <a:latin typeface="+mn-lt"/>
                <a:ea typeface="+mn-ea"/>
                <a:cs typeface="+mn-cs"/>
                <a:sym typeface="Gill Sans" charset="0"/>
              </a:defRPr>
            </a:lvl7pPr>
            <a:lvl8pPr marL="771324" algn="ctr" rtl="0" fontAlgn="base">
              <a:spcBef>
                <a:spcPct val="0"/>
              </a:spcBef>
              <a:spcAft>
                <a:spcPct val="0"/>
              </a:spcAft>
              <a:defRPr sz="1800">
                <a:solidFill>
                  <a:schemeClr val="tx1"/>
                </a:solidFill>
                <a:latin typeface="+mn-lt"/>
                <a:ea typeface="+mn-ea"/>
                <a:cs typeface="+mn-cs"/>
                <a:sym typeface="Gill Sans" charset="0"/>
              </a:defRPr>
            </a:lvl8pPr>
            <a:lvl9pPr marL="1028432" algn="ctr" rtl="0" fontAlgn="base">
              <a:spcBef>
                <a:spcPct val="0"/>
              </a:spcBef>
              <a:spcAft>
                <a:spcPct val="0"/>
              </a:spcAft>
              <a:defRPr sz="1800">
                <a:solidFill>
                  <a:schemeClr val="tx1"/>
                </a:solidFill>
                <a:latin typeface="+mn-lt"/>
                <a:ea typeface="+mn-ea"/>
                <a:cs typeface="+mn-cs"/>
                <a:sym typeface="Gill Sans" charset="0"/>
              </a:defRPr>
            </a:lvl9pPr>
          </a:lstStyle>
          <a:p>
            <a:r>
              <a:rPr lang="en-US" kern="0" dirty="0"/>
              <a:t>	</a:t>
            </a:r>
            <a:r>
              <a:rPr lang="en-US" kern="0" dirty="0" err="1"/>
              <a:t>farmerdecisionmaking.com</a:t>
            </a:r>
            <a:endParaRPr lang="en-US" kern="0" dirty="0"/>
          </a:p>
          <a:p>
            <a:endParaRPr lang="en-US" kern="0" dirty="0"/>
          </a:p>
          <a:p>
            <a:endParaRPr lang="en-US" kern="0" dirty="0"/>
          </a:p>
          <a:p>
            <a:r>
              <a:rPr lang="en-US" kern="0" dirty="0"/>
              <a:t>	</a:t>
            </a:r>
            <a:r>
              <a:rPr lang="en-US" kern="0" dirty="0" err="1"/>
              <a:t>facebook.com</a:t>
            </a:r>
            <a:r>
              <a:rPr lang="en-US" kern="0" dirty="0"/>
              <a:t>/</a:t>
            </a:r>
            <a:r>
              <a:rPr lang="en-US" kern="0" dirty="0" err="1"/>
              <a:t>NextGenInnovativeFarming</a:t>
            </a:r>
            <a:endParaRPr lang="en-US" kern="0" dirty="0"/>
          </a:p>
          <a:p>
            <a:endParaRPr lang="en-US" kern="0" dirty="0"/>
          </a:p>
          <a:p>
            <a:endParaRPr lang="en-US" kern="0" dirty="0"/>
          </a:p>
          <a:p>
            <a:r>
              <a:rPr lang="en-US" kern="0" dirty="0"/>
              <a:t>	</a:t>
            </a:r>
            <a:r>
              <a:rPr lang="en-US" kern="0" dirty="0" err="1"/>
              <a:t>twitter.com</a:t>
            </a:r>
            <a:r>
              <a:rPr lang="en-US" kern="0" dirty="0"/>
              <a:t>/</a:t>
            </a:r>
            <a:r>
              <a:rPr lang="en-US" kern="0" dirty="0" err="1"/>
              <a:t>NextGenAgExt</a:t>
            </a:r>
            <a:endParaRPr lang="en-US" kern="0" dirty="0"/>
          </a:p>
          <a:p>
            <a:endParaRPr lang="en-US" kern="0" dirty="0"/>
          </a:p>
          <a:p>
            <a:endParaRPr lang="en-US" kern="0" dirty="0"/>
          </a:p>
          <a:p>
            <a:r>
              <a:rPr lang="en-US" kern="0" dirty="0"/>
              <a:t>	</a:t>
            </a:r>
            <a:r>
              <a:rPr lang="en-US" kern="0" dirty="0" err="1"/>
              <a:t>brian.cook@unimelb.edu.au</a:t>
            </a:r>
            <a:endParaRPr lang="en-US" kern="0" dirty="0"/>
          </a:p>
          <a:p>
            <a:endParaRPr lang="en-US" kern="0" dirty="0"/>
          </a:p>
          <a:p>
            <a:endParaRPr lang="en-US" kern="0" dirty="0"/>
          </a:p>
        </p:txBody>
      </p:sp>
      <p:pic>
        <p:nvPicPr>
          <p:cNvPr id="7" name="Picture 6">
            <a:extLst>
              <a:ext uri="{FF2B5EF4-FFF2-40B4-BE49-F238E27FC236}">
                <a16:creationId xmlns:a16="http://schemas.microsoft.com/office/drawing/2014/main" id="{189E6B99-1AAC-8841-9B0C-28A48CAA2C0E}"/>
              </a:ext>
            </a:extLst>
          </p:cNvPr>
          <p:cNvPicPr>
            <a:picLocks noChangeAspect="1"/>
          </p:cNvPicPr>
          <p:nvPr userDrawn="1"/>
        </p:nvPicPr>
        <p:blipFill>
          <a:blip r:embed="rId4"/>
          <a:stretch>
            <a:fillRect/>
          </a:stretch>
        </p:blipFill>
        <p:spPr>
          <a:xfrm>
            <a:off x="251521" y="1275606"/>
            <a:ext cx="402336" cy="402336"/>
          </a:xfrm>
          <a:prstGeom prst="rect">
            <a:avLst/>
          </a:prstGeom>
        </p:spPr>
      </p:pic>
      <p:pic>
        <p:nvPicPr>
          <p:cNvPr id="8" name="Picture 7">
            <a:extLst>
              <a:ext uri="{FF2B5EF4-FFF2-40B4-BE49-F238E27FC236}">
                <a16:creationId xmlns:a16="http://schemas.microsoft.com/office/drawing/2014/main" id="{2E99D3D5-7435-1A49-8CD6-A82A60EF3483}"/>
              </a:ext>
            </a:extLst>
          </p:cNvPr>
          <p:cNvPicPr>
            <a:picLocks noChangeAspect="1"/>
          </p:cNvPicPr>
          <p:nvPr userDrawn="1"/>
        </p:nvPicPr>
        <p:blipFill>
          <a:blip r:embed="rId5"/>
          <a:stretch>
            <a:fillRect/>
          </a:stretch>
        </p:blipFill>
        <p:spPr>
          <a:xfrm>
            <a:off x="251521" y="2025398"/>
            <a:ext cx="402336" cy="402336"/>
          </a:xfrm>
          <a:prstGeom prst="rect">
            <a:avLst/>
          </a:prstGeom>
        </p:spPr>
      </p:pic>
      <p:pic>
        <p:nvPicPr>
          <p:cNvPr id="9" name="Picture 8">
            <a:extLst>
              <a:ext uri="{FF2B5EF4-FFF2-40B4-BE49-F238E27FC236}">
                <a16:creationId xmlns:a16="http://schemas.microsoft.com/office/drawing/2014/main" id="{02FADDE4-7D84-5C42-B6A6-D839FCAFF33B}"/>
              </a:ext>
            </a:extLst>
          </p:cNvPr>
          <p:cNvPicPr>
            <a:picLocks noChangeAspect="1"/>
          </p:cNvPicPr>
          <p:nvPr userDrawn="1"/>
        </p:nvPicPr>
        <p:blipFill>
          <a:blip r:embed="rId6"/>
          <a:stretch>
            <a:fillRect/>
          </a:stretch>
        </p:blipFill>
        <p:spPr>
          <a:xfrm>
            <a:off x="251521" y="2745478"/>
            <a:ext cx="402336" cy="402336"/>
          </a:xfrm>
          <a:prstGeom prst="rect">
            <a:avLst/>
          </a:prstGeom>
        </p:spPr>
      </p:pic>
      <p:pic>
        <p:nvPicPr>
          <p:cNvPr id="10" name="Picture 9">
            <a:extLst>
              <a:ext uri="{FF2B5EF4-FFF2-40B4-BE49-F238E27FC236}">
                <a16:creationId xmlns:a16="http://schemas.microsoft.com/office/drawing/2014/main" id="{C2EE7E4D-B856-2148-88C1-73D40CE7072D}"/>
              </a:ext>
            </a:extLst>
          </p:cNvPr>
          <p:cNvPicPr>
            <a:picLocks noChangeAspect="1"/>
          </p:cNvPicPr>
          <p:nvPr userDrawn="1"/>
        </p:nvPicPr>
        <p:blipFill>
          <a:blip r:embed="rId7"/>
          <a:stretch>
            <a:fillRect/>
          </a:stretch>
        </p:blipFill>
        <p:spPr>
          <a:xfrm>
            <a:off x="251521" y="3465558"/>
            <a:ext cx="402336" cy="402336"/>
          </a:xfrm>
          <a:prstGeom prst="rect">
            <a:avLst/>
          </a:prstGeom>
        </p:spPr>
      </p:pic>
      <p:pic>
        <p:nvPicPr>
          <p:cNvPr id="11" name="Picture 10">
            <a:extLst>
              <a:ext uri="{FF2B5EF4-FFF2-40B4-BE49-F238E27FC236}">
                <a16:creationId xmlns:a16="http://schemas.microsoft.com/office/drawing/2014/main" id="{2F5E6FE8-08DB-2D48-97E3-EC38BA4F140A}"/>
              </a:ext>
            </a:extLst>
          </p:cNvPr>
          <p:cNvPicPr>
            <a:picLocks noChangeAspect="1"/>
          </p:cNvPicPr>
          <p:nvPr userDrawn="1"/>
        </p:nvPicPr>
        <p:blipFill>
          <a:blip r:embed="rId8"/>
          <a:stretch>
            <a:fillRect/>
          </a:stretch>
        </p:blipFill>
        <p:spPr>
          <a:xfrm>
            <a:off x="6084168" y="891902"/>
            <a:ext cx="3048000" cy="3048000"/>
          </a:xfrm>
          <a:prstGeom prst="rect">
            <a:avLst/>
          </a:prstGeom>
        </p:spPr>
      </p:pic>
    </p:spTree>
    <p:extLst>
      <p:ext uri="{BB962C8B-B14F-4D97-AF65-F5344CB8AC3E}">
        <p14:creationId xmlns:p14="http://schemas.microsoft.com/office/powerpoint/2010/main" val="1225293990"/>
      </p:ext>
    </p:extLst>
  </p:cSld>
  <p:clrMap bg1="lt1" tx1="dk1" bg2="lt2" tx2="dk2" accent1="accent1" accent2="accent2" accent3="accent3" accent4="accent4" accent5="accent5" accent6="accent6" hlink="hlink" folHlink="folHlink"/>
  <p:sldLayoutIdLst>
    <p:sldLayoutId id="2147483698" r:id="rId1"/>
  </p:sldLayoutIdLst>
  <p:transition/>
  <p:hf sldNum="0" hdr="0" ftr="0" dt="0"/>
  <p:txStyles>
    <p:titleStyle>
      <a:lvl1pPr algn="ctr" rtl="0" eaLnBrk="0" fontAlgn="base" hangingPunct="0">
        <a:spcBef>
          <a:spcPct val="0"/>
        </a:spcBef>
        <a:spcAft>
          <a:spcPct val="0"/>
        </a:spcAft>
        <a:defRPr sz="1800" baseline="0">
          <a:solidFill>
            <a:schemeClr val="bg1"/>
          </a:solidFill>
          <a:latin typeface="+mj-lt"/>
          <a:ea typeface="+mj-ea"/>
          <a:cs typeface="+mj-cs"/>
          <a:sym typeface="Gill Sans" charset="0"/>
        </a:defRPr>
      </a:lvl1pPr>
      <a:lvl2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5pPr>
      <a:lvl6pPr marL="257108"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6pPr>
      <a:lvl7pPr marL="514217"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7pPr>
      <a:lvl8pPr marL="771324"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8pPr>
      <a:lvl9pPr marL="1028432"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9pPr>
    </p:titleStyle>
    <p:bodyStyle>
      <a:lvl1pPr marL="192831" indent="-192831" algn="ctr" rtl="0" eaLnBrk="0" fontAlgn="base" hangingPunct="0">
        <a:spcBef>
          <a:spcPct val="0"/>
        </a:spcBef>
        <a:spcAft>
          <a:spcPct val="0"/>
        </a:spcAft>
        <a:defRPr sz="1800">
          <a:solidFill>
            <a:schemeClr val="tx1"/>
          </a:solidFill>
          <a:latin typeface="+mn-lt"/>
          <a:ea typeface="+mn-ea"/>
          <a:cs typeface="+mn-cs"/>
          <a:sym typeface="Gill Sans" charset="0"/>
        </a:defRPr>
      </a:lvl1pPr>
      <a:lvl2pPr marL="417801" indent="-160692" algn="ctr" rtl="0" eaLnBrk="0" fontAlgn="base" hangingPunct="0">
        <a:spcBef>
          <a:spcPct val="0"/>
        </a:spcBef>
        <a:spcAft>
          <a:spcPct val="0"/>
        </a:spcAft>
        <a:defRPr sz="1800">
          <a:solidFill>
            <a:schemeClr val="tx1"/>
          </a:solidFill>
          <a:latin typeface="+mn-lt"/>
          <a:ea typeface="+mn-ea"/>
          <a:cs typeface="+mn-cs"/>
          <a:sym typeface="Gill Sans" charset="0"/>
        </a:defRPr>
      </a:lvl2pPr>
      <a:lvl3pPr marL="642771" indent="-128554" algn="ctr" rtl="0" eaLnBrk="0" fontAlgn="base" hangingPunct="0">
        <a:spcBef>
          <a:spcPct val="0"/>
        </a:spcBef>
        <a:spcAft>
          <a:spcPct val="0"/>
        </a:spcAft>
        <a:defRPr sz="1800">
          <a:solidFill>
            <a:schemeClr val="tx1"/>
          </a:solidFill>
          <a:latin typeface="+mn-lt"/>
          <a:ea typeface="+mn-ea"/>
          <a:cs typeface="+mn-cs"/>
          <a:sym typeface="Gill Sans" charset="0"/>
        </a:defRPr>
      </a:lvl3pPr>
      <a:lvl4pPr marL="899879" indent="-128554" algn="ctr" rtl="0" eaLnBrk="0" fontAlgn="base" hangingPunct="0">
        <a:spcBef>
          <a:spcPct val="0"/>
        </a:spcBef>
        <a:spcAft>
          <a:spcPct val="0"/>
        </a:spcAft>
        <a:defRPr sz="1800">
          <a:solidFill>
            <a:schemeClr val="tx1"/>
          </a:solidFill>
          <a:latin typeface="+mn-lt"/>
          <a:ea typeface="+mn-ea"/>
          <a:cs typeface="+mn-cs"/>
          <a:sym typeface="Gill Sans" charset="0"/>
        </a:defRPr>
      </a:lvl4pPr>
      <a:lvl5pPr marL="1156987" indent="-128554" algn="ctr" rtl="0" eaLnBrk="0" fontAlgn="base" hangingPunct="0">
        <a:spcBef>
          <a:spcPct val="0"/>
        </a:spcBef>
        <a:spcAft>
          <a:spcPct val="0"/>
        </a:spcAft>
        <a:defRPr sz="1800">
          <a:solidFill>
            <a:schemeClr val="tx1"/>
          </a:solidFill>
          <a:latin typeface="+mn-lt"/>
          <a:ea typeface="+mn-ea"/>
          <a:cs typeface="+mn-cs"/>
          <a:sym typeface="Gill Sans" charset="0"/>
        </a:defRPr>
      </a:lvl5pPr>
      <a:lvl6pPr marL="257108" algn="ctr" rtl="0" fontAlgn="base">
        <a:spcBef>
          <a:spcPct val="0"/>
        </a:spcBef>
        <a:spcAft>
          <a:spcPct val="0"/>
        </a:spcAft>
        <a:defRPr sz="1800">
          <a:solidFill>
            <a:schemeClr val="tx1"/>
          </a:solidFill>
          <a:latin typeface="+mn-lt"/>
          <a:ea typeface="+mn-ea"/>
          <a:cs typeface="+mn-cs"/>
          <a:sym typeface="Gill Sans" charset="0"/>
        </a:defRPr>
      </a:lvl6pPr>
      <a:lvl7pPr marL="514217" algn="ctr" rtl="0" fontAlgn="base">
        <a:spcBef>
          <a:spcPct val="0"/>
        </a:spcBef>
        <a:spcAft>
          <a:spcPct val="0"/>
        </a:spcAft>
        <a:defRPr sz="1800">
          <a:solidFill>
            <a:schemeClr val="tx1"/>
          </a:solidFill>
          <a:latin typeface="+mn-lt"/>
          <a:ea typeface="+mn-ea"/>
          <a:cs typeface="+mn-cs"/>
          <a:sym typeface="Gill Sans" charset="0"/>
        </a:defRPr>
      </a:lvl7pPr>
      <a:lvl8pPr marL="771324" algn="ctr" rtl="0" fontAlgn="base">
        <a:spcBef>
          <a:spcPct val="0"/>
        </a:spcBef>
        <a:spcAft>
          <a:spcPct val="0"/>
        </a:spcAft>
        <a:defRPr sz="1800">
          <a:solidFill>
            <a:schemeClr val="tx1"/>
          </a:solidFill>
          <a:latin typeface="+mn-lt"/>
          <a:ea typeface="+mn-ea"/>
          <a:cs typeface="+mn-cs"/>
          <a:sym typeface="Gill Sans" charset="0"/>
        </a:defRPr>
      </a:lvl8pPr>
      <a:lvl9pPr marL="1028432" algn="ctr" rtl="0" fontAlgn="base">
        <a:spcBef>
          <a:spcPct val="0"/>
        </a:spcBef>
        <a:spcAft>
          <a:spcPct val="0"/>
        </a:spcAft>
        <a:defRPr sz="1800">
          <a:solidFill>
            <a:schemeClr val="tx1"/>
          </a:solidFill>
          <a:latin typeface="+mn-lt"/>
          <a:ea typeface="+mn-ea"/>
          <a:cs typeface="+mn-cs"/>
          <a:sym typeface="Gill Sans" charset="0"/>
        </a:defRPr>
      </a:lvl9pPr>
    </p:bodyStyle>
    <p:otherStyle>
      <a:defPPr>
        <a:defRPr lang="en-US"/>
      </a:defPPr>
      <a:lvl1pPr marL="0" algn="l" defTabSz="257108" rtl="0" eaLnBrk="1" latinLnBrk="0" hangingPunct="1">
        <a:defRPr sz="1013" kern="1200">
          <a:solidFill>
            <a:schemeClr val="tx1"/>
          </a:solidFill>
          <a:latin typeface="+mn-lt"/>
          <a:ea typeface="+mn-ea"/>
          <a:cs typeface="+mn-cs"/>
        </a:defRPr>
      </a:lvl1pPr>
      <a:lvl2pPr marL="257108" algn="l" defTabSz="257108" rtl="0" eaLnBrk="1" latinLnBrk="0" hangingPunct="1">
        <a:defRPr sz="1013" kern="1200">
          <a:solidFill>
            <a:schemeClr val="tx1"/>
          </a:solidFill>
          <a:latin typeface="+mn-lt"/>
          <a:ea typeface="+mn-ea"/>
          <a:cs typeface="+mn-cs"/>
        </a:defRPr>
      </a:lvl2pPr>
      <a:lvl3pPr marL="514217" algn="l" defTabSz="257108" rtl="0" eaLnBrk="1" latinLnBrk="0" hangingPunct="1">
        <a:defRPr sz="1013" kern="1200">
          <a:solidFill>
            <a:schemeClr val="tx1"/>
          </a:solidFill>
          <a:latin typeface="+mn-lt"/>
          <a:ea typeface="+mn-ea"/>
          <a:cs typeface="+mn-cs"/>
        </a:defRPr>
      </a:lvl3pPr>
      <a:lvl4pPr marL="771324" algn="l" defTabSz="257108" rtl="0" eaLnBrk="1" latinLnBrk="0" hangingPunct="1">
        <a:defRPr sz="1013" kern="1200">
          <a:solidFill>
            <a:schemeClr val="tx1"/>
          </a:solidFill>
          <a:latin typeface="+mn-lt"/>
          <a:ea typeface="+mn-ea"/>
          <a:cs typeface="+mn-cs"/>
        </a:defRPr>
      </a:lvl4pPr>
      <a:lvl5pPr marL="1028432" algn="l" defTabSz="257108" rtl="0" eaLnBrk="1" latinLnBrk="0" hangingPunct="1">
        <a:defRPr sz="1013" kern="1200">
          <a:solidFill>
            <a:schemeClr val="tx1"/>
          </a:solidFill>
          <a:latin typeface="+mn-lt"/>
          <a:ea typeface="+mn-ea"/>
          <a:cs typeface="+mn-cs"/>
        </a:defRPr>
      </a:lvl5pPr>
      <a:lvl6pPr marL="1285540" algn="l" defTabSz="257108" rtl="0" eaLnBrk="1" latinLnBrk="0" hangingPunct="1">
        <a:defRPr sz="1013" kern="1200">
          <a:solidFill>
            <a:schemeClr val="tx1"/>
          </a:solidFill>
          <a:latin typeface="+mn-lt"/>
          <a:ea typeface="+mn-ea"/>
          <a:cs typeface="+mn-cs"/>
        </a:defRPr>
      </a:lvl6pPr>
      <a:lvl7pPr marL="1542648" algn="l" defTabSz="257108" rtl="0" eaLnBrk="1" latinLnBrk="0" hangingPunct="1">
        <a:defRPr sz="1013" kern="1200">
          <a:solidFill>
            <a:schemeClr val="tx1"/>
          </a:solidFill>
          <a:latin typeface="+mn-lt"/>
          <a:ea typeface="+mn-ea"/>
          <a:cs typeface="+mn-cs"/>
        </a:defRPr>
      </a:lvl7pPr>
      <a:lvl8pPr marL="1799756" algn="l" defTabSz="257108" rtl="0" eaLnBrk="1" latinLnBrk="0" hangingPunct="1">
        <a:defRPr sz="1013" kern="1200">
          <a:solidFill>
            <a:schemeClr val="tx1"/>
          </a:solidFill>
          <a:latin typeface="+mn-lt"/>
          <a:ea typeface="+mn-ea"/>
          <a:cs typeface="+mn-cs"/>
        </a:defRPr>
      </a:lvl8pPr>
      <a:lvl9pPr marL="2056864" algn="l" defTabSz="257108"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BB00B9-B110-4E48-B997-80698C74B576}"/>
              </a:ext>
            </a:extLst>
          </p:cNvPr>
          <p:cNvPicPr>
            <a:picLocks noChangeAspect="1"/>
          </p:cNvPicPr>
          <p:nvPr userDrawn="1"/>
        </p:nvPicPr>
        <p:blipFill>
          <a:blip r:embed="rId3"/>
          <a:stretch>
            <a:fillRect/>
          </a:stretch>
        </p:blipFill>
        <p:spPr>
          <a:xfrm>
            <a:off x="0" y="1869"/>
            <a:ext cx="9144000" cy="714375"/>
          </a:xfrm>
          <a:prstGeom prst="rect">
            <a:avLst/>
          </a:prstGeom>
        </p:spPr>
      </p:pic>
      <p:sp>
        <p:nvSpPr>
          <p:cNvPr id="5" name="Rectangle 3"/>
          <p:cNvSpPr>
            <a:spLocks/>
          </p:cNvSpPr>
          <p:nvPr userDrawn="1"/>
        </p:nvSpPr>
        <p:spPr bwMode="auto">
          <a:xfrm>
            <a:off x="440541" y="554226"/>
            <a:ext cx="6926270" cy="324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21424" tIns="21424" rIns="21424" bIns="21424" anchor="t" anchorCtr="0"/>
          <a:lstStyle/>
          <a:p>
            <a:pPr algn="l"/>
            <a:r>
              <a:rPr lang="en-US" sz="1800" b="0" i="0" kern="1200" baseline="0" dirty="0">
                <a:solidFill>
                  <a:schemeClr val="bg1"/>
                </a:solidFill>
                <a:latin typeface="Noto Serif" charset="0"/>
                <a:ea typeface="Source Sans Pro Regular" charset="0"/>
                <a:cs typeface="Source Sans Pro Regular" charset="0"/>
                <a:sym typeface="Gill Sans" charset="0"/>
              </a:rPr>
              <a:t>Title</a:t>
            </a:r>
          </a:p>
          <a:p>
            <a:pPr algn="l"/>
            <a:endParaRPr lang="en-US" sz="1800" b="0" i="0" kern="1200" dirty="0">
              <a:solidFill>
                <a:schemeClr val="bg1"/>
              </a:solidFill>
              <a:latin typeface="Source Sans Pro Regular" charset="0"/>
              <a:ea typeface="Source Sans Pro Regular" charset="0"/>
              <a:cs typeface="Source Sans Pro Regular" charset="0"/>
              <a:sym typeface="Gill Sans" charset="0"/>
            </a:endParaRPr>
          </a:p>
        </p:txBody>
      </p:sp>
      <p:sp>
        <p:nvSpPr>
          <p:cNvPr id="2" name="Rectangle 1">
            <a:extLst>
              <a:ext uri="{FF2B5EF4-FFF2-40B4-BE49-F238E27FC236}">
                <a16:creationId xmlns:a16="http://schemas.microsoft.com/office/drawing/2014/main" id="{3BD38945-E023-7C49-9F20-635146090C1B}"/>
              </a:ext>
            </a:extLst>
          </p:cNvPr>
          <p:cNvSpPr/>
          <p:nvPr userDrawn="1"/>
        </p:nvSpPr>
        <p:spPr bwMode="auto">
          <a:xfrm>
            <a:off x="8460432" y="51470"/>
            <a:ext cx="683568" cy="826792"/>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224111839"/>
      </p:ext>
    </p:extLst>
  </p:cSld>
  <p:clrMap bg1="lt1" tx1="dk1" bg2="lt2" tx2="dk2" accent1="accent1" accent2="accent2" accent3="accent3" accent4="accent4" accent5="accent5" accent6="accent6" hlink="hlink" folHlink="folHlink"/>
  <p:sldLayoutIdLst>
    <p:sldLayoutId id="2147483702" r:id="rId1"/>
  </p:sldLayoutIdLst>
  <p:transition/>
  <p:hf sldNum="0" hdr="0" ftr="0" dt="0"/>
  <p:txStyles>
    <p:titleStyle>
      <a:lvl1pPr algn="ctr" rtl="0" eaLnBrk="0" fontAlgn="base" hangingPunct="0">
        <a:spcBef>
          <a:spcPct val="0"/>
        </a:spcBef>
        <a:spcAft>
          <a:spcPct val="0"/>
        </a:spcAft>
        <a:defRPr sz="1800" baseline="0">
          <a:solidFill>
            <a:schemeClr val="bg1"/>
          </a:solidFill>
          <a:latin typeface="+mj-lt"/>
          <a:ea typeface="+mj-ea"/>
          <a:cs typeface="+mj-cs"/>
          <a:sym typeface="Gill Sans" charset="0"/>
        </a:defRPr>
      </a:lvl1pPr>
      <a:lvl2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5pPr>
      <a:lvl6pPr marL="257108"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6pPr>
      <a:lvl7pPr marL="514217"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7pPr>
      <a:lvl8pPr marL="771324"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8pPr>
      <a:lvl9pPr marL="1028432"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9pPr>
    </p:titleStyle>
    <p:bodyStyle>
      <a:lvl1pPr marL="192831" indent="-192831" algn="ctr" rtl="0" eaLnBrk="0" fontAlgn="base" hangingPunct="0">
        <a:spcBef>
          <a:spcPct val="0"/>
        </a:spcBef>
        <a:spcAft>
          <a:spcPct val="0"/>
        </a:spcAft>
        <a:defRPr sz="1800">
          <a:solidFill>
            <a:schemeClr val="tx1"/>
          </a:solidFill>
          <a:latin typeface="+mn-lt"/>
          <a:ea typeface="+mn-ea"/>
          <a:cs typeface="+mn-cs"/>
          <a:sym typeface="Gill Sans" charset="0"/>
        </a:defRPr>
      </a:lvl1pPr>
      <a:lvl2pPr marL="417801" indent="-160692" algn="ctr" rtl="0" eaLnBrk="0" fontAlgn="base" hangingPunct="0">
        <a:spcBef>
          <a:spcPct val="0"/>
        </a:spcBef>
        <a:spcAft>
          <a:spcPct val="0"/>
        </a:spcAft>
        <a:defRPr sz="1800">
          <a:solidFill>
            <a:schemeClr val="tx1"/>
          </a:solidFill>
          <a:latin typeface="+mn-lt"/>
          <a:ea typeface="+mn-ea"/>
          <a:cs typeface="+mn-cs"/>
          <a:sym typeface="Gill Sans" charset="0"/>
        </a:defRPr>
      </a:lvl2pPr>
      <a:lvl3pPr marL="642771" indent="-128554" algn="ctr" rtl="0" eaLnBrk="0" fontAlgn="base" hangingPunct="0">
        <a:spcBef>
          <a:spcPct val="0"/>
        </a:spcBef>
        <a:spcAft>
          <a:spcPct val="0"/>
        </a:spcAft>
        <a:defRPr sz="1800">
          <a:solidFill>
            <a:schemeClr val="tx1"/>
          </a:solidFill>
          <a:latin typeface="+mn-lt"/>
          <a:ea typeface="+mn-ea"/>
          <a:cs typeface="+mn-cs"/>
          <a:sym typeface="Gill Sans" charset="0"/>
        </a:defRPr>
      </a:lvl3pPr>
      <a:lvl4pPr marL="899879" indent="-128554" algn="ctr" rtl="0" eaLnBrk="0" fontAlgn="base" hangingPunct="0">
        <a:spcBef>
          <a:spcPct val="0"/>
        </a:spcBef>
        <a:spcAft>
          <a:spcPct val="0"/>
        </a:spcAft>
        <a:defRPr sz="1800">
          <a:solidFill>
            <a:schemeClr val="tx1"/>
          </a:solidFill>
          <a:latin typeface="+mn-lt"/>
          <a:ea typeface="+mn-ea"/>
          <a:cs typeface="+mn-cs"/>
          <a:sym typeface="Gill Sans" charset="0"/>
        </a:defRPr>
      </a:lvl4pPr>
      <a:lvl5pPr marL="1156987" indent="-128554" algn="ctr" rtl="0" eaLnBrk="0" fontAlgn="base" hangingPunct="0">
        <a:spcBef>
          <a:spcPct val="0"/>
        </a:spcBef>
        <a:spcAft>
          <a:spcPct val="0"/>
        </a:spcAft>
        <a:defRPr sz="1800">
          <a:solidFill>
            <a:schemeClr val="tx1"/>
          </a:solidFill>
          <a:latin typeface="+mn-lt"/>
          <a:ea typeface="+mn-ea"/>
          <a:cs typeface="+mn-cs"/>
          <a:sym typeface="Gill Sans" charset="0"/>
        </a:defRPr>
      </a:lvl5pPr>
      <a:lvl6pPr marL="257108" algn="ctr" rtl="0" fontAlgn="base">
        <a:spcBef>
          <a:spcPct val="0"/>
        </a:spcBef>
        <a:spcAft>
          <a:spcPct val="0"/>
        </a:spcAft>
        <a:defRPr sz="1800">
          <a:solidFill>
            <a:schemeClr val="tx1"/>
          </a:solidFill>
          <a:latin typeface="+mn-lt"/>
          <a:ea typeface="+mn-ea"/>
          <a:cs typeface="+mn-cs"/>
          <a:sym typeface="Gill Sans" charset="0"/>
        </a:defRPr>
      </a:lvl6pPr>
      <a:lvl7pPr marL="514217" algn="ctr" rtl="0" fontAlgn="base">
        <a:spcBef>
          <a:spcPct val="0"/>
        </a:spcBef>
        <a:spcAft>
          <a:spcPct val="0"/>
        </a:spcAft>
        <a:defRPr sz="1800">
          <a:solidFill>
            <a:schemeClr val="tx1"/>
          </a:solidFill>
          <a:latin typeface="+mn-lt"/>
          <a:ea typeface="+mn-ea"/>
          <a:cs typeface="+mn-cs"/>
          <a:sym typeface="Gill Sans" charset="0"/>
        </a:defRPr>
      </a:lvl7pPr>
      <a:lvl8pPr marL="771324" algn="ctr" rtl="0" fontAlgn="base">
        <a:spcBef>
          <a:spcPct val="0"/>
        </a:spcBef>
        <a:spcAft>
          <a:spcPct val="0"/>
        </a:spcAft>
        <a:defRPr sz="1800">
          <a:solidFill>
            <a:schemeClr val="tx1"/>
          </a:solidFill>
          <a:latin typeface="+mn-lt"/>
          <a:ea typeface="+mn-ea"/>
          <a:cs typeface="+mn-cs"/>
          <a:sym typeface="Gill Sans" charset="0"/>
        </a:defRPr>
      </a:lvl8pPr>
      <a:lvl9pPr marL="1028432" algn="ctr" rtl="0" fontAlgn="base">
        <a:spcBef>
          <a:spcPct val="0"/>
        </a:spcBef>
        <a:spcAft>
          <a:spcPct val="0"/>
        </a:spcAft>
        <a:defRPr sz="1800">
          <a:solidFill>
            <a:schemeClr val="tx1"/>
          </a:solidFill>
          <a:latin typeface="+mn-lt"/>
          <a:ea typeface="+mn-ea"/>
          <a:cs typeface="+mn-cs"/>
          <a:sym typeface="Gill Sans" charset="0"/>
        </a:defRPr>
      </a:lvl9pPr>
    </p:bodyStyle>
    <p:otherStyle>
      <a:defPPr>
        <a:defRPr lang="en-US"/>
      </a:defPPr>
      <a:lvl1pPr marL="0" algn="l" defTabSz="257108" rtl="0" eaLnBrk="1" latinLnBrk="0" hangingPunct="1">
        <a:defRPr sz="1013" kern="1200">
          <a:solidFill>
            <a:schemeClr val="tx1"/>
          </a:solidFill>
          <a:latin typeface="+mn-lt"/>
          <a:ea typeface="+mn-ea"/>
          <a:cs typeface="+mn-cs"/>
        </a:defRPr>
      </a:lvl1pPr>
      <a:lvl2pPr marL="257108" algn="l" defTabSz="257108" rtl="0" eaLnBrk="1" latinLnBrk="0" hangingPunct="1">
        <a:defRPr sz="1013" kern="1200">
          <a:solidFill>
            <a:schemeClr val="tx1"/>
          </a:solidFill>
          <a:latin typeface="+mn-lt"/>
          <a:ea typeface="+mn-ea"/>
          <a:cs typeface="+mn-cs"/>
        </a:defRPr>
      </a:lvl2pPr>
      <a:lvl3pPr marL="514217" algn="l" defTabSz="257108" rtl="0" eaLnBrk="1" latinLnBrk="0" hangingPunct="1">
        <a:defRPr sz="1013" kern="1200">
          <a:solidFill>
            <a:schemeClr val="tx1"/>
          </a:solidFill>
          <a:latin typeface="+mn-lt"/>
          <a:ea typeface="+mn-ea"/>
          <a:cs typeface="+mn-cs"/>
        </a:defRPr>
      </a:lvl3pPr>
      <a:lvl4pPr marL="771324" algn="l" defTabSz="257108" rtl="0" eaLnBrk="1" latinLnBrk="0" hangingPunct="1">
        <a:defRPr sz="1013" kern="1200">
          <a:solidFill>
            <a:schemeClr val="tx1"/>
          </a:solidFill>
          <a:latin typeface="+mn-lt"/>
          <a:ea typeface="+mn-ea"/>
          <a:cs typeface="+mn-cs"/>
        </a:defRPr>
      </a:lvl4pPr>
      <a:lvl5pPr marL="1028432" algn="l" defTabSz="257108" rtl="0" eaLnBrk="1" latinLnBrk="0" hangingPunct="1">
        <a:defRPr sz="1013" kern="1200">
          <a:solidFill>
            <a:schemeClr val="tx1"/>
          </a:solidFill>
          <a:latin typeface="+mn-lt"/>
          <a:ea typeface="+mn-ea"/>
          <a:cs typeface="+mn-cs"/>
        </a:defRPr>
      </a:lvl5pPr>
      <a:lvl6pPr marL="1285540" algn="l" defTabSz="257108" rtl="0" eaLnBrk="1" latinLnBrk="0" hangingPunct="1">
        <a:defRPr sz="1013" kern="1200">
          <a:solidFill>
            <a:schemeClr val="tx1"/>
          </a:solidFill>
          <a:latin typeface="+mn-lt"/>
          <a:ea typeface="+mn-ea"/>
          <a:cs typeface="+mn-cs"/>
        </a:defRPr>
      </a:lvl6pPr>
      <a:lvl7pPr marL="1542648" algn="l" defTabSz="257108" rtl="0" eaLnBrk="1" latinLnBrk="0" hangingPunct="1">
        <a:defRPr sz="1013" kern="1200">
          <a:solidFill>
            <a:schemeClr val="tx1"/>
          </a:solidFill>
          <a:latin typeface="+mn-lt"/>
          <a:ea typeface="+mn-ea"/>
          <a:cs typeface="+mn-cs"/>
        </a:defRPr>
      </a:lvl7pPr>
      <a:lvl8pPr marL="1799756" algn="l" defTabSz="257108" rtl="0" eaLnBrk="1" latinLnBrk="0" hangingPunct="1">
        <a:defRPr sz="1013" kern="1200">
          <a:solidFill>
            <a:schemeClr val="tx1"/>
          </a:solidFill>
          <a:latin typeface="+mn-lt"/>
          <a:ea typeface="+mn-ea"/>
          <a:cs typeface="+mn-cs"/>
        </a:defRPr>
      </a:lvl8pPr>
      <a:lvl9pPr marL="2056864" algn="l" defTabSz="257108"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6D5210-B78A-4542-B6DA-FCCFCE364449}"/>
              </a:ext>
            </a:extLst>
          </p:cNvPr>
          <p:cNvSpPr/>
          <p:nvPr userDrawn="1"/>
        </p:nvSpPr>
        <p:spPr bwMode="auto">
          <a:xfrm>
            <a:off x="0" y="0"/>
            <a:ext cx="9144000" cy="5143500"/>
          </a:xfrm>
          <a:prstGeom prst="rect">
            <a:avLst/>
          </a:prstGeom>
          <a:solidFill>
            <a:srgbClr val="91B638">
              <a:alpha val="10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2025"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2" name="Picture 11">
            <a:extLst>
              <a:ext uri="{FF2B5EF4-FFF2-40B4-BE49-F238E27FC236}">
                <a16:creationId xmlns:a16="http://schemas.microsoft.com/office/drawing/2014/main" id="{580753F3-48A2-9242-B9CE-7B72209486DA}"/>
              </a:ext>
            </a:extLst>
          </p:cNvPr>
          <p:cNvPicPr>
            <a:picLocks noChangeAspect="1"/>
          </p:cNvPicPr>
          <p:nvPr userDrawn="1"/>
        </p:nvPicPr>
        <p:blipFill>
          <a:blip r:embed="rId4"/>
          <a:stretch>
            <a:fillRect/>
          </a:stretch>
        </p:blipFill>
        <p:spPr>
          <a:xfrm>
            <a:off x="0" y="4449663"/>
            <a:ext cx="9144000" cy="714375"/>
          </a:xfrm>
          <a:prstGeom prst="rect">
            <a:avLst/>
          </a:prstGeom>
        </p:spPr>
      </p:pic>
    </p:spTree>
    <p:extLst>
      <p:ext uri="{BB962C8B-B14F-4D97-AF65-F5344CB8AC3E}">
        <p14:creationId xmlns:p14="http://schemas.microsoft.com/office/powerpoint/2010/main" val="3910663047"/>
      </p:ext>
    </p:extLst>
  </p:cSld>
  <p:clrMap bg1="lt1" tx1="dk1" bg2="lt2" tx2="dk2" accent1="accent1" accent2="accent2" accent3="accent3" accent4="accent4" accent5="accent5" accent6="accent6" hlink="hlink" folHlink="folHlink"/>
  <p:sldLayoutIdLst>
    <p:sldLayoutId id="2147483695" r:id="rId1"/>
    <p:sldLayoutId id="2147483703" r:id="rId2"/>
  </p:sldLayoutIdLst>
  <p:transition/>
  <p:hf sldNum="0" hdr="0" ftr="0" dt="0"/>
  <p:txStyles>
    <p:titleStyle>
      <a:lvl1pPr algn="ctr" rtl="0" eaLnBrk="0" fontAlgn="base" hangingPunct="0">
        <a:spcBef>
          <a:spcPct val="0"/>
        </a:spcBef>
        <a:spcAft>
          <a:spcPct val="0"/>
        </a:spcAft>
        <a:defRPr sz="1800" baseline="0">
          <a:solidFill>
            <a:schemeClr val="bg1"/>
          </a:solidFill>
          <a:latin typeface="+mj-lt"/>
          <a:ea typeface="+mj-ea"/>
          <a:cs typeface="+mj-cs"/>
          <a:sym typeface="Gill Sans" charset="0"/>
        </a:defRPr>
      </a:lvl1pPr>
      <a:lvl2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5pPr>
      <a:lvl6pPr marL="257108"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6pPr>
      <a:lvl7pPr marL="514217"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7pPr>
      <a:lvl8pPr marL="771324"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8pPr>
      <a:lvl9pPr marL="1028432" algn="ctr" rtl="0" fontAlgn="base">
        <a:spcBef>
          <a:spcPct val="0"/>
        </a:spcBef>
        <a:spcAft>
          <a:spcPct val="0"/>
        </a:spcAft>
        <a:defRPr sz="4275">
          <a:solidFill>
            <a:schemeClr val="tx1"/>
          </a:solidFill>
          <a:latin typeface="Gill Sans" charset="0"/>
          <a:ea typeface="ヒラギノ角ゴ ProN W3" charset="0"/>
          <a:cs typeface="ヒラギノ角ゴ ProN W3" charset="0"/>
          <a:sym typeface="Gill Sans" charset="0"/>
        </a:defRPr>
      </a:lvl9pPr>
    </p:titleStyle>
    <p:bodyStyle>
      <a:lvl1pPr marL="192831" indent="-192831" algn="ctr" rtl="0" eaLnBrk="0" fontAlgn="base" hangingPunct="0">
        <a:spcBef>
          <a:spcPct val="0"/>
        </a:spcBef>
        <a:spcAft>
          <a:spcPct val="0"/>
        </a:spcAft>
        <a:defRPr sz="1800">
          <a:solidFill>
            <a:schemeClr val="tx1"/>
          </a:solidFill>
          <a:latin typeface="+mn-lt"/>
          <a:ea typeface="+mn-ea"/>
          <a:cs typeface="+mn-cs"/>
          <a:sym typeface="Gill Sans" charset="0"/>
        </a:defRPr>
      </a:lvl1pPr>
      <a:lvl2pPr marL="417801" indent="-160692" algn="ctr" rtl="0" eaLnBrk="0" fontAlgn="base" hangingPunct="0">
        <a:spcBef>
          <a:spcPct val="0"/>
        </a:spcBef>
        <a:spcAft>
          <a:spcPct val="0"/>
        </a:spcAft>
        <a:defRPr sz="1800">
          <a:solidFill>
            <a:schemeClr val="tx1"/>
          </a:solidFill>
          <a:latin typeface="+mn-lt"/>
          <a:ea typeface="+mn-ea"/>
          <a:cs typeface="+mn-cs"/>
          <a:sym typeface="Gill Sans" charset="0"/>
        </a:defRPr>
      </a:lvl2pPr>
      <a:lvl3pPr marL="642771" indent="-128554" algn="ctr" rtl="0" eaLnBrk="0" fontAlgn="base" hangingPunct="0">
        <a:spcBef>
          <a:spcPct val="0"/>
        </a:spcBef>
        <a:spcAft>
          <a:spcPct val="0"/>
        </a:spcAft>
        <a:defRPr sz="1800">
          <a:solidFill>
            <a:schemeClr val="tx1"/>
          </a:solidFill>
          <a:latin typeface="+mn-lt"/>
          <a:ea typeface="+mn-ea"/>
          <a:cs typeface="+mn-cs"/>
          <a:sym typeface="Gill Sans" charset="0"/>
        </a:defRPr>
      </a:lvl3pPr>
      <a:lvl4pPr marL="899879" indent="-128554" algn="ctr" rtl="0" eaLnBrk="0" fontAlgn="base" hangingPunct="0">
        <a:spcBef>
          <a:spcPct val="0"/>
        </a:spcBef>
        <a:spcAft>
          <a:spcPct val="0"/>
        </a:spcAft>
        <a:defRPr sz="1800">
          <a:solidFill>
            <a:schemeClr val="tx1"/>
          </a:solidFill>
          <a:latin typeface="+mn-lt"/>
          <a:ea typeface="+mn-ea"/>
          <a:cs typeface="+mn-cs"/>
          <a:sym typeface="Gill Sans" charset="0"/>
        </a:defRPr>
      </a:lvl4pPr>
      <a:lvl5pPr marL="1156987" indent="-128554" algn="ctr" rtl="0" eaLnBrk="0" fontAlgn="base" hangingPunct="0">
        <a:spcBef>
          <a:spcPct val="0"/>
        </a:spcBef>
        <a:spcAft>
          <a:spcPct val="0"/>
        </a:spcAft>
        <a:defRPr sz="1800">
          <a:solidFill>
            <a:schemeClr val="tx1"/>
          </a:solidFill>
          <a:latin typeface="+mn-lt"/>
          <a:ea typeface="+mn-ea"/>
          <a:cs typeface="+mn-cs"/>
          <a:sym typeface="Gill Sans" charset="0"/>
        </a:defRPr>
      </a:lvl5pPr>
      <a:lvl6pPr marL="257108" algn="ctr" rtl="0" fontAlgn="base">
        <a:spcBef>
          <a:spcPct val="0"/>
        </a:spcBef>
        <a:spcAft>
          <a:spcPct val="0"/>
        </a:spcAft>
        <a:defRPr sz="1800">
          <a:solidFill>
            <a:schemeClr val="tx1"/>
          </a:solidFill>
          <a:latin typeface="+mn-lt"/>
          <a:ea typeface="+mn-ea"/>
          <a:cs typeface="+mn-cs"/>
          <a:sym typeface="Gill Sans" charset="0"/>
        </a:defRPr>
      </a:lvl6pPr>
      <a:lvl7pPr marL="514217" algn="ctr" rtl="0" fontAlgn="base">
        <a:spcBef>
          <a:spcPct val="0"/>
        </a:spcBef>
        <a:spcAft>
          <a:spcPct val="0"/>
        </a:spcAft>
        <a:defRPr sz="1800">
          <a:solidFill>
            <a:schemeClr val="tx1"/>
          </a:solidFill>
          <a:latin typeface="+mn-lt"/>
          <a:ea typeface="+mn-ea"/>
          <a:cs typeface="+mn-cs"/>
          <a:sym typeface="Gill Sans" charset="0"/>
        </a:defRPr>
      </a:lvl7pPr>
      <a:lvl8pPr marL="771324" algn="ctr" rtl="0" fontAlgn="base">
        <a:spcBef>
          <a:spcPct val="0"/>
        </a:spcBef>
        <a:spcAft>
          <a:spcPct val="0"/>
        </a:spcAft>
        <a:defRPr sz="1800">
          <a:solidFill>
            <a:schemeClr val="tx1"/>
          </a:solidFill>
          <a:latin typeface="+mn-lt"/>
          <a:ea typeface="+mn-ea"/>
          <a:cs typeface="+mn-cs"/>
          <a:sym typeface="Gill Sans" charset="0"/>
        </a:defRPr>
      </a:lvl8pPr>
      <a:lvl9pPr marL="1028432" algn="ctr" rtl="0" fontAlgn="base">
        <a:spcBef>
          <a:spcPct val="0"/>
        </a:spcBef>
        <a:spcAft>
          <a:spcPct val="0"/>
        </a:spcAft>
        <a:defRPr sz="1800">
          <a:solidFill>
            <a:schemeClr val="tx1"/>
          </a:solidFill>
          <a:latin typeface="+mn-lt"/>
          <a:ea typeface="+mn-ea"/>
          <a:cs typeface="+mn-cs"/>
          <a:sym typeface="Gill Sans" charset="0"/>
        </a:defRPr>
      </a:lvl9pPr>
    </p:bodyStyle>
    <p:otherStyle>
      <a:defPPr>
        <a:defRPr lang="en-US"/>
      </a:defPPr>
      <a:lvl1pPr marL="0" algn="l" defTabSz="257108" rtl="0" eaLnBrk="1" latinLnBrk="0" hangingPunct="1">
        <a:defRPr sz="1013" kern="1200">
          <a:solidFill>
            <a:schemeClr val="tx1"/>
          </a:solidFill>
          <a:latin typeface="+mn-lt"/>
          <a:ea typeface="+mn-ea"/>
          <a:cs typeface="+mn-cs"/>
        </a:defRPr>
      </a:lvl1pPr>
      <a:lvl2pPr marL="257108" algn="l" defTabSz="257108" rtl="0" eaLnBrk="1" latinLnBrk="0" hangingPunct="1">
        <a:defRPr sz="1013" kern="1200">
          <a:solidFill>
            <a:schemeClr val="tx1"/>
          </a:solidFill>
          <a:latin typeface="+mn-lt"/>
          <a:ea typeface="+mn-ea"/>
          <a:cs typeface="+mn-cs"/>
        </a:defRPr>
      </a:lvl2pPr>
      <a:lvl3pPr marL="514217" algn="l" defTabSz="257108" rtl="0" eaLnBrk="1" latinLnBrk="0" hangingPunct="1">
        <a:defRPr sz="1013" kern="1200">
          <a:solidFill>
            <a:schemeClr val="tx1"/>
          </a:solidFill>
          <a:latin typeface="+mn-lt"/>
          <a:ea typeface="+mn-ea"/>
          <a:cs typeface="+mn-cs"/>
        </a:defRPr>
      </a:lvl3pPr>
      <a:lvl4pPr marL="771324" algn="l" defTabSz="257108" rtl="0" eaLnBrk="1" latinLnBrk="0" hangingPunct="1">
        <a:defRPr sz="1013" kern="1200">
          <a:solidFill>
            <a:schemeClr val="tx1"/>
          </a:solidFill>
          <a:latin typeface="+mn-lt"/>
          <a:ea typeface="+mn-ea"/>
          <a:cs typeface="+mn-cs"/>
        </a:defRPr>
      </a:lvl4pPr>
      <a:lvl5pPr marL="1028432" algn="l" defTabSz="257108" rtl="0" eaLnBrk="1" latinLnBrk="0" hangingPunct="1">
        <a:defRPr sz="1013" kern="1200">
          <a:solidFill>
            <a:schemeClr val="tx1"/>
          </a:solidFill>
          <a:latin typeface="+mn-lt"/>
          <a:ea typeface="+mn-ea"/>
          <a:cs typeface="+mn-cs"/>
        </a:defRPr>
      </a:lvl5pPr>
      <a:lvl6pPr marL="1285540" algn="l" defTabSz="257108" rtl="0" eaLnBrk="1" latinLnBrk="0" hangingPunct="1">
        <a:defRPr sz="1013" kern="1200">
          <a:solidFill>
            <a:schemeClr val="tx1"/>
          </a:solidFill>
          <a:latin typeface="+mn-lt"/>
          <a:ea typeface="+mn-ea"/>
          <a:cs typeface="+mn-cs"/>
        </a:defRPr>
      </a:lvl6pPr>
      <a:lvl7pPr marL="1542648" algn="l" defTabSz="257108" rtl="0" eaLnBrk="1" latinLnBrk="0" hangingPunct="1">
        <a:defRPr sz="1013" kern="1200">
          <a:solidFill>
            <a:schemeClr val="tx1"/>
          </a:solidFill>
          <a:latin typeface="+mn-lt"/>
          <a:ea typeface="+mn-ea"/>
          <a:cs typeface="+mn-cs"/>
        </a:defRPr>
      </a:lvl7pPr>
      <a:lvl8pPr marL="1799756" algn="l" defTabSz="257108" rtl="0" eaLnBrk="1" latinLnBrk="0" hangingPunct="1">
        <a:defRPr sz="1013" kern="1200">
          <a:solidFill>
            <a:schemeClr val="tx1"/>
          </a:solidFill>
          <a:latin typeface="+mn-lt"/>
          <a:ea typeface="+mn-ea"/>
          <a:cs typeface="+mn-cs"/>
        </a:defRPr>
      </a:lvl8pPr>
      <a:lvl9pPr marL="2056864" algn="l" defTabSz="25710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www.sciencedirect.com/user/identity/landing?code=rnImpQTQ6fGgc6t2NKbBZvAl0f4pY21_8h86y2Tn&amp;state=retryCounter%3D0%26csrfToken%3D2a26ecff-7348-4b97-b1ca-c81f1bb130ed%26idpPolicy%3Durn%253Acom%253Aelsevier%253Aidp%253Apolicy%253Aproduct%253Ainst_assoc%26returnUrl%3D%252Fscience%252Farticle%252Fpii%252FS0305750X20304642%26prompt%3Dnone%26cid%3Darp-359e68ad-ab98-45d4-8dfa-79c387535312" TargetMode="External"/><Relationship Id="rId4" Type="http://schemas.openxmlformats.org/officeDocument/2006/relationships/hyperlink" Target="https://wires.onlinelibrary.wiley.com/doi/10.1002/wcc.57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88784D-78CE-5748-ABE7-2C7E65BF9659}"/>
              </a:ext>
            </a:extLst>
          </p:cNvPr>
          <p:cNvSpPr>
            <a:spLocks noGrp="1"/>
          </p:cNvSpPr>
          <p:nvPr>
            <p:ph sz="quarter" idx="10"/>
          </p:nvPr>
        </p:nvSpPr>
        <p:spPr/>
        <p:txBody>
          <a:bodyPr/>
          <a:lstStyle/>
          <a:p>
            <a:pPr algn="l"/>
            <a:r>
              <a:rPr lang="en-US" sz="1200" dirty="0">
                <a:solidFill>
                  <a:schemeClr val="bg1"/>
                </a:solidFill>
              </a:rPr>
              <a:t>The School of Geography, Earth and Atmospheric Science</a:t>
            </a:r>
          </a:p>
          <a:p>
            <a:pPr algn="l"/>
            <a:r>
              <a:rPr lang="en-US" sz="1200" dirty="0">
                <a:solidFill>
                  <a:schemeClr val="bg1"/>
                </a:solidFill>
              </a:rPr>
              <a:t>The Faculty of Science</a:t>
            </a:r>
          </a:p>
          <a:p>
            <a:pPr algn="l"/>
            <a:r>
              <a:rPr lang="en-US" sz="1200" dirty="0">
                <a:solidFill>
                  <a:schemeClr val="bg1"/>
                </a:solidFill>
              </a:rPr>
              <a:t>The University of Melbourne</a:t>
            </a:r>
          </a:p>
        </p:txBody>
      </p:sp>
      <p:sp>
        <p:nvSpPr>
          <p:cNvPr id="3" name="Content Placeholder 2">
            <a:extLst>
              <a:ext uri="{FF2B5EF4-FFF2-40B4-BE49-F238E27FC236}">
                <a16:creationId xmlns:a16="http://schemas.microsoft.com/office/drawing/2014/main" id="{5E7FFD85-7012-D746-8F70-9575E6B544F5}"/>
              </a:ext>
            </a:extLst>
          </p:cNvPr>
          <p:cNvSpPr>
            <a:spLocks noGrp="1"/>
          </p:cNvSpPr>
          <p:nvPr>
            <p:ph idx="1"/>
          </p:nvPr>
        </p:nvSpPr>
        <p:spPr/>
        <p:txBody>
          <a:bodyPr/>
          <a:lstStyle/>
          <a:p>
            <a:r>
              <a:rPr lang="en-US" dirty="0"/>
              <a:t> Relations with family, neighbours, and the pesticide vendor</a:t>
            </a:r>
          </a:p>
        </p:txBody>
      </p:sp>
      <p:sp>
        <p:nvSpPr>
          <p:cNvPr id="4" name="Title 3">
            <a:extLst>
              <a:ext uri="{FF2B5EF4-FFF2-40B4-BE49-F238E27FC236}">
                <a16:creationId xmlns:a16="http://schemas.microsoft.com/office/drawing/2014/main" id="{86B931A9-1706-2E41-8E28-69E218CA5DD6}"/>
              </a:ext>
            </a:extLst>
          </p:cNvPr>
          <p:cNvSpPr>
            <a:spLocks noGrp="1"/>
          </p:cNvSpPr>
          <p:nvPr>
            <p:ph type="title"/>
          </p:nvPr>
        </p:nvSpPr>
        <p:spPr/>
        <p:txBody>
          <a:bodyPr/>
          <a:lstStyle/>
          <a:p>
            <a:r>
              <a:rPr lang="en-US" dirty="0"/>
              <a:t>Agricultural extension as experienced</a:t>
            </a:r>
          </a:p>
        </p:txBody>
      </p:sp>
      <p:sp>
        <p:nvSpPr>
          <p:cNvPr id="5" name="Content Placeholder 4">
            <a:extLst>
              <a:ext uri="{FF2B5EF4-FFF2-40B4-BE49-F238E27FC236}">
                <a16:creationId xmlns:a16="http://schemas.microsoft.com/office/drawing/2014/main" id="{1F2426C5-6032-AB41-844A-925A6402B9C7}"/>
              </a:ext>
            </a:extLst>
          </p:cNvPr>
          <p:cNvSpPr>
            <a:spLocks noGrp="1"/>
          </p:cNvSpPr>
          <p:nvPr>
            <p:ph idx="11"/>
          </p:nvPr>
        </p:nvSpPr>
        <p:spPr/>
        <p:txBody>
          <a:bodyPr/>
          <a:lstStyle/>
          <a:p>
            <a:r>
              <a:rPr lang="en-US" dirty="0"/>
              <a:t>Dr. Brian Cook</a:t>
            </a:r>
          </a:p>
        </p:txBody>
      </p:sp>
    </p:spTree>
    <p:extLst>
      <p:ext uri="{BB962C8B-B14F-4D97-AF65-F5344CB8AC3E}">
        <p14:creationId xmlns:p14="http://schemas.microsoft.com/office/powerpoint/2010/main" val="287424495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DE03D4-94BB-114B-BEAE-147CEDC83C75}"/>
              </a:ext>
            </a:extLst>
          </p:cNvPr>
          <p:cNvSpPr>
            <a:spLocks noGrp="1"/>
          </p:cNvSpPr>
          <p:nvPr>
            <p:ph idx="1"/>
          </p:nvPr>
        </p:nvSpPr>
        <p:spPr>
          <a:xfrm>
            <a:off x="251521" y="864394"/>
            <a:ext cx="4464495" cy="4155628"/>
          </a:xfrm>
        </p:spPr>
        <p:txBody>
          <a:bodyPr>
            <a:normAutofit fontScale="92500"/>
          </a:bodyPr>
          <a:lstStyle/>
          <a:p>
            <a:r>
              <a:rPr lang="en-GB" i="1" dirty="0"/>
              <a:t>“F: As a farmer yourself, can you show/tell other people what is it like being a cassava farmer? What has cassava helped your family so far?</a:t>
            </a:r>
          </a:p>
          <a:p>
            <a:r>
              <a:rPr lang="en-GB" i="1" dirty="0"/>
              <a:t>I: It hasn’t helped me with anything big. It’s barely enough to start a new farming cycle. I have to borrow money to do it.</a:t>
            </a:r>
          </a:p>
          <a:p>
            <a:r>
              <a:rPr lang="en-GB" i="1" dirty="0"/>
              <a:t>F: How about your daily food?</a:t>
            </a:r>
          </a:p>
          <a:p>
            <a:r>
              <a:rPr lang="en-GB" i="1" dirty="0"/>
              <a:t>I: I’m earning extra income from doing wedding program planning. I cannot rely totally on farming. The income from the farm is hardly cover its cost.”</a:t>
            </a:r>
          </a:p>
          <a:p>
            <a:endParaRPr lang="en-GB" i="1" dirty="0"/>
          </a:p>
          <a:p>
            <a:r>
              <a:rPr lang="en-GB" i="1" dirty="0"/>
              <a:t>“I: It’s just enough for me to pay debt and leaves some money for living expenses. I don’t have any big savings. The farming cost is high so it doesn’t leave much profit for me. That’s why I’m changing to mango as it provides a more sustainable income.</a:t>
            </a:r>
          </a:p>
          <a:p>
            <a:r>
              <a:rPr lang="en-GB" i="1" dirty="0"/>
              <a:t>F: Have you bought any assets with cassava’s money yet?</a:t>
            </a:r>
          </a:p>
          <a:p>
            <a:r>
              <a:rPr lang="en-GB" i="1" dirty="0"/>
              <a:t>I: No. Not yet. The labour cost is high and I’ve spent so much on the farm. I don’t know what to plant to earn good income now. I think if I keep planting corn and cassava, I won’t release myself from debt. The more I plant, the more debt I have. My children invested more than USD1,000 in a cucumber farm. When s/he harvested, the price was only 200 riels per kg. Now s/he ran away to pick garbage in Phnom Penh.”</a:t>
            </a:r>
          </a:p>
        </p:txBody>
      </p:sp>
      <p:sp>
        <p:nvSpPr>
          <p:cNvPr id="3" name="Text Placeholder 2">
            <a:extLst>
              <a:ext uri="{FF2B5EF4-FFF2-40B4-BE49-F238E27FC236}">
                <a16:creationId xmlns:a16="http://schemas.microsoft.com/office/drawing/2014/main" id="{DB42CF21-D025-E24D-A905-D594BB13BE19}"/>
              </a:ext>
            </a:extLst>
          </p:cNvPr>
          <p:cNvSpPr>
            <a:spLocks noGrp="1"/>
          </p:cNvSpPr>
          <p:nvPr>
            <p:ph type="body" idx="11"/>
          </p:nvPr>
        </p:nvSpPr>
        <p:spPr/>
        <p:txBody>
          <a:bodyPr/>
          <a:lstStyle/>
          <a:p>
            <a:r>
              <a:rPr lang="en-US" dirty="0"/>
              <a:t>Qualitative Findings: the reality of farmers’ experiences</a:t>
            </a:r>
          </a:p>
        </p:txBody>
      </p:sp>
      <p:sp>
        <p:nvSpPr>
          <p:cNvPr id="4" name="Content Placeholder 3">
            <a:extLst>
              <a:ext uri="{FF2B5EF4-FFF2-40B4-BE49-F238E27FC236}">
                <a16:creationId xmlns:a16="http://schemas.microsoft.com/office/drawing/2014/main" id="{319AC85D-8057-8648-8844-CCF800294556}"/>
              </a:ext>
            </a:extLst>
          </p:cNvPr>
          <p:cNvSpPr>
            <a:spLocks noGrp="1"/>
          </p:cNvSpPr>
          <p:nvPr>
            <p:ph idx="12"/>
          </p:nvPr>
        </p:nvSpPr>
        <p:spPr>
          <a:xfrm>
            <a:off x="5004048" y="864394"/>
            <a:ext cx="3888432" cy="3565219"/>
          </a:xfrm>
        </p:spPr>
        <p:txBody>
          <a:bodyPr>
            <a:normAutofit/>
          </a:bodyPr>
          <a:lstStyle/>
          <a:p>
            <a:r>
              <a:rPr lang="en-US" sz="1600" b="1" u="sng" dirty="0"/>
              <a:t>Analysis</a:t>
            </a:r>
            <a:r>
              <a:rPr lang="en-US" sz="1600" dirty="0"/>
              <a:t>: the farmers describe ‘no win’ situations in which they are expected to invest in pathways that are very unlikely to justify the returns. Similarly, there is no alternative, with the consequences of failure</a:t>
            </a:r>
          </a:p>
          <a:p>
            <a:endParaRPr lang="en-US" sz="1600" dirty="0"/>
          </a:p>
          <a:p>
            <a:r>
              <a:rPr lang="en-US" sz="1600" b="1" u="sng" dirty="0"/>
              <a:t>Analysis</a:t>
            </a:r>
            <a:r>
              <a:rPr lang="en-US" sz="1600" dirty="0"/>
              <a:t>: there is a hopelessness evident throughout the findings that is difficult to put into words. The farmers know that these are life/death decisions that will affect their children and others. </a:t>
            </a:r>
          </a:p>
          <a:p>
            <a:r>
              <a:rPr lang="en-US" sz="1600" dirty="0"/>
              <a:t> dire.</a:t>
            </a:r>
          </a:p>
          <a:p>
            <a:endParaRPr lang="en-US" sz="1600" dirty="0"/>
          </a:p>
          <a:p>
            <a:endParaRPr lang="en-US" sz="1600" dirty="0"/>
          </a:p>
        </p:txBody>
      </p:sp>
      <p:sp>
        <p:nvSpPr>
          <p:cNvPr id="5" name="TextBox 4">
            <a:extLst>
              <a:ext uri="{FF2B5EF4-FFF2-40B4-BE49-F238E27FC236}">
                <a16:creationId xmlns:a16="http://schemas.microsoft.com/office/drawing/2014/main" id="{672AB01A-C2B3-BC4D-818E-BA818FE915DE}"/>
              </a:ext>
            </a:extLst>
          </p:cNvPr>
          <p:cNvSpPr txBox="1"/>
          <p:nvPr/>
        </p:nvSpPr>
        <p:spPr>
          <a:xfrm>
            <a:off x="1010800" y="1492973"/>
            <a:ext cx="7122399" cy="2308324"/>
          </a:xfrm>
          <a:prstGeom prst="rect">
            <a:avLst/>
          </a:prstGeom>
          <a:noFill/>
        </p:spPr>
        <p:txBody>
          <a:bodyPr wrap="none" rtlCol="0">
            <a:spAutoFit/>
          </a:bodyPr>
          <a:lstStyle/>
          <a:p>
            <a:pPr algn="l"/>
            <a:r>
              <a:rPr lang="en-CA" sz="1200" dirty="0"/>
              <a:t>F: Did you ask anyone regarding to your problems facing growing cassava?</a:t>
            </a:r>
          </a:p>
          <a:p>
            <a:pPr algn="l"/>
            <a:r>
              <a:rPr lang="en-CA" sz="1200" dirty="0"/>
              <a:t>I: I asked my neighbours and they said nothing can help.</a:t>
            </a:r>
          </a:p>
          <a:p>
            <a:pPr algn="l"/>
            <a:r>
              <a:rPr lang="en-CA" sz="1200" dirty="0"/>
              <a:t>F: Why did you ask them?</a:t>
            </a:r>
          </a:p>
          <a:p>
            <a:pPr algn="l"/>
            <a:r>
              <a:rPr lang="en-CA" sz="1200" dirty="0"/>
              <a:t>I: No one care about us including the village chief.  We have to rely on fellow farmers to help each other.</a:t>
            </a:r>
          </a:p>
          <a:p>
            <a:pPr algn="l"/>
            <a:r>
              <a:rPr lang="en-CA" sz="1200" dirty="0"/>
              <a:t>F: Were there anyone else coming to raise awareness on cassava?</a:t>
            </a:r>
          </a:p>
          <a:p>
            <a:pPr algn="l"/>
            <a:r>
              <a:rPr lang="en-CA" sz="1200" dirty="0"/>
              <a:t>I: No there weren’t.</a:t>
            </a:r>
          </a:p>
          <a:p>
            <a:pPr algn="l"/>
            <a:r>
              <a:rPr lang="en-CA" sz="1200" dirty="0"/>
              <a:t>F: What made you start planting cassava?</a:t>
            </a:r>
          </a:p>
          <a:p>
            <a:pPr algn="l"/>
            <a:r>
              <a:rPr lang="en-CA" sz="1200" dirty="0"/>
              <a:t>I: I saw other farmers in the village planted cassava and received good yield. So I started planting cassava as well.</a:t>
            </a:r>
          </a:p>
          <a:p>
            <a:pPr algn="l"/>
            <a:r>
              <a:rPr lang="en-CA" sz="1200" dirty="0"/>
              <a:t>F: What reason that made you stop planting cassava?</a:t>
            </a:r>
          </a:p>
          <a:p>
            <a:pPr algn="l"/>
            <a:r>
              <a:rPr lang="en-CA" sz="1200" dirty="0"/>
              <a:t>I: When my fruit trees grow big and there are no more spaces for cassava.</a:t>
            </a:r>
          </a:p>
          <a:p>
            <a:pPr algn="l"/>
            <a:r>
              <a:rPr lang="en-CA" sz="1200" dirty="0"/>
              <a:t>F: Which fruit trees do you have?</a:t>
            </a:r>
          </a:p>
          <a:p>
            <a:pPr algn="l"/>
            <a:r>
              <a:rPr lang="en-CA" sz="1200" dirty="0"/>
              <a:t>I: Rambutan and longan.</a:t>
            </a:r>
          </a:p>
        </p:txBody>
      </p:sp>
    </p:spTree>
    <p:extLst>
      <p:ext uri="{BB962C8B-B14F-4D97-AF65-F5344CB8AC3E}">
        <p14:creationId xmlns:p14="http://schemas.microsoft.com/office/powerpoint/2010/main" val="1433061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
                                            <p:txEl>
                                              <p:pRg st="0" end="0"/>
                                            </p:txEl>
                                          </p:spTgt>
                                        </p:tgtEl>
                                      </p:cBhvr>
                                    </p:animEffect>
                                    <p:set>
                                      <p:cBhvr>
                                        <p:cTn id="47" dur="1" fill="hold">
                                          <p:stCondLst>
                                            <p:cond delay="499"/>
                                          </p:stCondLst>
                                        </p:cTn>
                                        <p:tgtEl>
                                          <p:spTgt spid="2">
                                            <p:txEl>
                                              <p:pRg st="0" end="0"/>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2">
                                            <p:txEl>
                                              <p:pRg st="1" end="1"/>
                                            </p:txEl>
                                          </p:spTgt>
                                        </p:tgtEl>
                                      </p:cBhvr>
                                    </p:animEffect>
                                    <p:set>
                                      <p:cBhvr>
                                        <p:cTn id="50" dur="1" fill="hold">
                                          <p:stCondLst>
                                            <p:cond delay="499"/>
                                          </p:stCondLst>
                                        </p:cTn>
                                        <p:tgtEl>
                                          <p:spTgt spid="2">
                                            <p:txEl>
                                              <p:pRg st="1" end="1"/>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2">
                                            <p:txEl>
                                              <p:pRg st="2" end="2"/>
                                            </p:txEl>
                                          </p:spTgt>
                                        </p:tgtEl>
                                      </p:cBhvr>
                                    </p:animEffect>
                                    <p:set>
                                      <p:cBhvr>
                                        <p:cTn id="53" dur="1" fill="hold">
                                          <p:stCondLst>
                                            <p:cond delay="499"/>
                                          </p:stCondLst>
                                        </p:cTn>
                                        <p:tgtEl>
                                          <p:spTgt spid="2">
                                            <p:txEl>
                                              <p:pRg st="2" end="2"/>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2">
                                            <p:txEl>
                                              <p:pRg st="3" end="3"/>
                                            </p:txEl>
                                          </p:spTgt>
                                        </p:tgtEl>
                                      </p:cBhvr>
                                    </p:animEffect>
                                    <p:set>
                                      <p:cBhvr>
                                        <p:cTn id="56" dur="1" fill="hold">
                                          <p:stCondLst>
                                            <p:cond delay="499"/>
                                          </p:stCondLst>
                                        </p:cTn>
                                        <p:tgtEl>
                                          <p:spTgt spid="2">
                                            <p:txEl>
                                              <p:pRg st="3" end="3"/>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2">
                                            <p:txEl>
                                              <p:pRg st="5" end="5"/>
                                            </p:txEl>
                                          </p:spTgt>
                                        </p:tgtEl>
                                      </p:cBhvr>
                                    </p:animEffect>
                                    <p:set>
                                      <p:cBhvr>
                                        <p:cTn id="59" dur="1" fill="hold">
                                          <p:stCondLst>
                                            <p:cond delay="499"/>
                                          </p:stCondLst>
                                        </p:cTn>
                                        <p:tgtEl>
                                          <p:spTgt spid="2">
                                            <p:txEl>
                                              <p:pRg st="5" end="5"/>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2">
                                            <p:txEl>
                                              <p:pRg st="6" end="6"/>
                                            </p:txEl>
                                          </p:spTgt>
                                        </p:tgtEl>
                                      </p:cBhvr>
                                    </p:animEffect>
                                    <p:set>
                                      <p:cBhvr>
                                        <p:cTn id="62" dur="1" fill="hold">
                                          <p:stCondLst>
                                            <p:cond delay="499"/>
                                          </p:stCondLst>
                                        </p:cTn>
                                        <p:tgtEl>
                                          <p:spTgt spid="2">
                                            <p:txEl>
                                              <p:pRg st="6" end="6"/>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2">
                                            <p:txEl>
                                              <p:pRg st="7" end="7"/>
                                            </p:txEl>
                                          </p:spTgt>
                                        </p:tgtEl>
                                      </p:cBhvr>
                                    </p:animEffect>
                                    <p:set>
                                      <p:cBhvr>
                                        <p:cTn id="65" dur="1" fill="hold">
                                          <p:stCondLst>
                                            <p:cond delay="499"/>
                                          </p:stCondLst>
                                        </p:cTn>
                                        <p:tgtEl>
                                          <p:spTgt spid="2">
                                            <p:txEl>
                                              <p:pRg st="7" end="7"/>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4">
                                            <p:txEl>
                                              <p:pRg st="0" end="0"/>
                                            </p:txEl>
                                          </p:spTgt>
                                        </p:tgtEl>
                                      </p:cBhvr>
                                    </p:animEffect>
                                    <p:set>
                                      <p:cBhvr>
                                        <p:cTn id="68"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4">
                                            <p:txEl>
                                              <p:pRg st="2" end="2"/>
                                            </p:txEl>
                                          </p:spTgt>
                                        </p:tgtEl>
                                      </p:cBhvr>
                                    </p:animEffect>
                                    <p:set>
                                      <p:cBhvr>
                                        <p:cTn id="73" dur="1" fill="hold">
                                          <p:stCondLst>
                                            <p:cond delay="499"/>
                                          </p:stCondLst>
                                        </p:cTn>
                                        <p:tgtEl>
                                          <p:spTgt spid="4">
                                            <p:txEl>
                                              <p:pRg st="2" end="2"/>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4">
                                            <p:txEl>
                                              <p:pRg st="3" end="3"/>
                                            </p:txEl>
                                          </p:spTgt>
                                        </p:tgtEl>
                                      </p:cBhvr>
                                    </p:animEffect>
                                    <p:set>
                                      <p:cBhvr>
                                        <p:cTn id="76"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7D16D3-BF1C-4F43-B9AD-A99ED9A7066F}"/>
              </a:ext>
            </a:extLst>
          </p:cNvPr>
          <p:cNvSpPr>
            <a:spLocks noGrp="1"/>
          </p:cNvSpPr>
          <p:nvPr>
            <p:ph idx="1"/>
          </p:nvPr>
        </p:nvSpPr>
        <p:spPr/>
        <p:txBody>
          <a:bodyPr>
            <a:noAutofit/>
          </a:bodyPr>
          <a:lstStyle/>
          <a:p>
            <a:pPr marL="285750" indent="-285750">
              <a:buFont typeface="Arial" panose="020B0604020202020204" pitchFamily="34" charset="0"/>
              <a:buChar char="•"/>
            </a:pPr>
            <a:r>
              <a:rPr lang="en-US" sz="1600" b="1" dirty="0"/>
              <a:t>Farmers are disconnected from formal extension and rely on social relations to inform their practices.</a:t>
            </a:r>
          </a:p>
          <a:p>
            <a:pPr marL="285750" indent="-285750">
              <a:buFont typeface="Arial" panose="020B0604020202020204" pitchFamily="34" charset="0"/>
              <a:buChar char="•"/>
            </a:pPr>
            <a:r>
              <a:rPr lang="en-US" sz="1600" b="1" dirty="0"/>
              <a:t>Any action taken is debt-fueled and costly, making change an extremely difficult and complex choice. </a:t>
            </a:r>
          </a:p>
          <a:p>
            <a:pPr marL="1071563" lvl="3" indent="-292100">
              <a:buFont typeface="Arial" panose="020B0604020202020204" pitchFamily="34" charset="0"/>
              <a:buChar char="•"/>
            </a:pPr>
            <a:r>
              <a:rPr lang="en-US" sz="1600" dirty="0">
                <a:solidFill>
                  <a:schemeClr val="tx1"/>
                </a:solidFill>
              </a:rPr>
              <a:t>They do not lack information, but trustworthy support. </a:t>
            </a:r>
            <a:endParaRPr lang="en-US" sz="1600" dirty="0"/>
          </a:p>
          <a:p>
            <a:pPr marL="285750" indent="-285750">
              <a:buFont typeface="Arial" panose="020B0604020202020204" pitchFamily="34" charset="0"/>
              <a:buChar char="•"/>
            </a:pPr>
            <a:r>
              <a:rPr lang="en-US" sz="1600" b="1" dirty="0"/>
              <a:t>What factors drive behavioural changes amongst Cambodian cassava farmers?</a:t>
            </a:r>
          </a:p>
          <a:p>
            <a:pPr marL="1071563" indent="-284163">
              <a:buFont typeface="Arial" panose="020B0604020202020204" pitchFamily="34" charset="0"/>
              <a:buChar char="•"/>
            </a:pPr>
            <a:r>
              <a:rPr lang="en-US" sz="1725" dirty="0">
                <a:solidFill>
                  <a:schemeClr val="tx1"/>
                </a:solidFill>
              </a:rPr>
              <a:t>Their </a:t>
            </a:r>
            <a:r>
              <a:rPr lang="en-US" sz="1725" dirty="0"/>
              <a:t>neighbours, family members, trusted social relations.</a:t>
            </a:r>
          </a:p>
          <a:p>
            <a:pPr marL="787400"/>
            <a:endParaRPr lang="en-US" sz="1725" dirty="0"/>
          </a:p>
        </p:txBody>
      </p:sp>
      <p:sp>
        <p:nvSpPr>
          <p:cNvPr id="5" name="Text Placeholder 2">
            <a:extLst>
              <a:ext uri="{FF2B5EF4-FFF2-40B4-BE49-F238E27FC236}">
                <a16:creationId xmlns:a16="http://schemas.microsoft.com/office/drawing/2014/main" id="{80FF5E6A-9605-BD48-AF96-C9BE1C1966E9}"/>
              </a:ext>
            </a:extLst>
          </p:cNvPr>
          <p:cNvSpPr txBox="1">
            <a:spLocks/>
          </p:cNvSpPr>
          <p:nvPr/>
        </p:nvSpPr>
        <p:spPr>
          <a:xfrm>
            <a:off x="251521" y="506021"/>
            <a:ext cx="8064896" cy="358373"/>
          </a:xfrm>
          <a:prstGeom prst="rect">
            <a:avLst/>
          </a:prstGeom>
        </p:spPr>
        <p:txBody>
          <a:bodyPr vert="horz" lIns="0" tIns="0" rIns="162503" bIns="81252" anchor="t" anchorCtr="0">
            <a:noAutofit/>
          </a:bodyPr>
          <a:lstStyle>
            <a:lvl1pPr marL="20250" indent="0" algn="l" rtl="0" eaLnBrk="0" fontAlgn="base" hangingPunct="0">
              <a:spcBef>
                <a:spcPts val="0"/>
              </a:spcBef>
              <a:spcAft>
                <a:spcPct val="0"/>
              </a:spcAft>
              <a:buNone/>
              <a:defRPr sz="1900" b="0" i="0" baseline="0">
                <a:solidFill>
                  <a:schemeClr val="tx2"/>
                </a:solidFill>
                <a:latin typeface="Source Sans Pro" charset="0"/>
                <a:ea typeface="Source Sans Pro Regular" charset="0"/>
                <a:cs typeface="Source Sans Pro Regular" charset="0"/>
                <a:sym typeface="Gill Sans" charset="0"/>
              </a:defRPr>
            </a:lvl1pPr>
            <a:lvl2pPr marL="457041" indent="0" algn="ctr" rtl="0" eaLnBrk="0" fontAlgn="base" hangingPunct="0">
              <a:spcBef>
                <a:spcPct val="0"/>
              </a:spcBef>
              <a:spcAft>
                <a:spcPct val="0"/>
              </a:spcAft>
              <a:buNone/>
              <a:defRPr sz="2025" b="1">
                <a:solidFill>
                  <a:schemeClr val="tx1"/>
                </a:solidFill>
                <a:latin typeface="+mn-lt"/>
                <a:ea typeface="+mn-ea"/>
                <a:cs typeface="+mn-cs"/>
                <a:sym typeface="Gill Sans" charset="0"/>
              </a:defRPr>
            </a:lvl2pPr>
            <a:lvl3pPr marL="914082" indent="0" algn="ctr" rtl="0" eaLnBrk="0" fontAlgn="base" hangingPunct="0">
              <a:spcBef>
                <a:spcPct val="0"/>
              </a:spcBef>
              <a:spcAft>
                <a:spcPct val="0"/>
              </a:spcAft>
              <a:buNone/>
              <a:defRPr sz="1800" b="1">
                <a:solidFill>
                  <a:schemeClr val="tx1"/>
                </a:solidFill>
                <a:latin typeface="+mn-lt"/>
                <a:ea typeface="+mn-ea"/>
                <a:cs typeface="+mn-cs"/>
                <a:sym typeface="Gill Sans" charset="0"/>
              </a:defRPr>
            </a:lvl3pPr>
            <a:lvl4pPr marL="1371123" indent="0" algn="ctr" rtl="0" eaLnBrk="0" fontAlgn="base" hangingPunct="0">
              <a:spcBef>
                <a:spcPct val="0"/>
              </a:spcBef>
              <a:spcAft>
                <a:spcPct val="0"/>
              </a:spcAft>
              <a:buNone/>
              <a:defRPr sz="1575" b="1">
                <a:solidFill>
                  <a:schemeClr val="tx1"/>
                </a:solidFill>
                <a:latin typeface="+mn-lt"/>
                <a:ea typeface="+mn-ea"/>
                <a:cs typeface="+mn-cs"/>
                <a:sym typeface="Gill Sans" charset="0"/>
              </a:defRPr>
            </a:lvl4pPr>
            <a:lvl5pPr marL="1828164" indent="0" algn="ctr" rtl="0" eaLnBrk="0" fontAlgn="base" hangingPunct="0">
              <a:spcBef>
                <a:spcPct val="0"/>
              </a:spcBef>
              <a:spcAft>
                <a:spcPct val="0"/>
              </a:spcAft>
              <a:buNone/>
              <a:defRPr sz="1575" b="1">
                <a:solidFill>
                  <a:schemeClr val="tx1"/>
                </a:solidFill>
                <a:latin typeface="+mn-lt"/>
                <a:ea typeface="+mn-ea"/>
                <a:cs typeface="+mn-cs"/>
                <a:sym typeface="Gill Sans" charset="0"/>
              </a:defRPr>
            </a:lvl5pPr>
            <a:lvl6pPr marL="2285205" indent="0" algn="ctr" rtl="0" fontAlgn="base">
              <a:spcBef>
                <a:spcPct val="0"/>
              </a:spcBef>
              <a:spcAft>
                <a:spcPct val="0"/>
              </a:spcAft>
              <a:buNone/>
              <a:defRPr sz="1575" b="1">
                <a:solidFill>
                  <a:schemeClr val="tx1"/>
                </a:solidFill>
                <a:latin typeface="+mn-lt"/>
                <a:ea typeface="+mn-ea"/>
                <a:cs typeface="+mn-cs"/>
                <a:sym typeface="Gill Sans" charset="0"/>
              </a:defRPr>
            </a:lvl6pPr>
            <a:lvl7pPr marL="2742246" indent="0" algn="ctr" rtl="0" fontAlgn="base">
              <a:spcBef>
                <a:spcPct val="0"/>
              </a:spcBef>
              <a:spcAft>
                <a:spcPct val="0"/>
              </a:spcAft>
              <a:buNone/>
              <a:defRPr sz="1575" b="1">
                <a:solidFill>
                  <a:schemeClr val="tx1"/>
                </a:solidFill>
                <a:latin typeface="+mn-lt"/>
                <a:ea typeface="+mn-ea"/>
                <a:cs typeface="+mn-cs"/>
                <a:sym typeface="Gill Sans" charset="0"/>
              </a:defRPr>
            </a:lvl7pPr>
            <a:lvl8pPr marL="3199287" indent="0" algn="ctr" rtl="0" fontAlgn="base">
              <a:spcBef>
                <a:spcPct val="0"/>
              </a:spcBef>
              <a:spcAft>
                <a:spcPct val="0"/>
              </a:spcAft>
              <a:buNone/>
              <a:defRPr sz="1575" b="1">
                <a:solidFill>
                  <a:schemeClr val="tx1"/>
                </a:solidFill>
                <a:latin typeface="+mn-lt"/>
                <a:ea typeface="+mn-ea"/>
                <a:cs typeface="+mn-cs"/>
                <a:sym typeface="Gill Sans" charset="0"/>
              </a:defRPr>
            </a:lvl8pPr>
            <a:lvl9pPr marL="3656328" indent="0" algn="ctr" rtl="0" fontAlgn="base">
              <a:spcBef>
                <a:spcPct val="0"/>
              </a:spcBef>
              <a:spcAft>
                <a:spcPct val="0"/>
              </a:spcAft>
              <a:buNone/>
              <a:defRPr sz="1575" b="1">
                <a:solidFill>
                  <a:schemeClr val="tx1"/>
                </a:solidFill>
                <a:latin typeface="+mn-lt"/>
                <a:ea typeface="+mn-ea"/>
                <a:cs typeface="+mn-cs"/>
                <a:sym typeface="Gill Sans" charset="0"/>
              </a:defRPr>
            </a:lvl9pPr>
          </a:lstStyle>
          <a:p>
            <a:r>
              <a:rPr lang="en-US" kern="0"/>
              <a:t>Conclusion</a:t>
            </a:r>
            <a:endParaRPr lang="en-US" kern="0" dirty="0"/>
          </a:p>
        </p:txBody>
      </p:sp>
    </p:spTree>
    <p:extLst>
      <p:ext uri="{BB962C8B-B14F-4D97-AF65-F5344CB8AC3E}">
        <p14:creationId xmlns:p14="http://schemas.microsoft.com/office/powerpoint/2010/main" val="284452677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7D16D3-BF1C-4F43-B9AD-A99ED9A7066F}"/>
              </a:ext>
            </a:extLst>
          </p:cNvPr>
          <p:cNvSpPr>
            <a:spLocks noGrp="1"/>
          </p:cNvSpPr>
          <p:nvPr>
            <p:ph idx="1"/>
          </p:nvPr>
        </p:nvSpPr>
        <p:spPr/>
        <p:txBody>
          <a:bodyPr>
            <a:normAutofit lnSpcReduction="10000"/>
          </a:bodyPr>
          <a:lstStyle/>
          <a:p>
            <a:pPr marL="285750" indent="-285750">
              <a:buFont typeface="Arial" panose="020B0604020202020204" pitchFamily="34" charset="0"/>
              <a:buChar char="•"/>
            </a:pPr>
            <a:r>
              <a:rPr lang="en-US" sz="1800" b="1" dirty="0"/>
              <a:t>The connective ‘tissue’...</a:t>
            </a:r>
          </a:p>
          <a:p>
            <a:pPr marL="285750" indent="-285750">
              <a:buFont typeface="Arial" panose="020B0604020202020204" pitchFamily="34" charset="0"/>
              <a:buChar char="•"/>
            </a:pPr>
            <a:endParaRPr lang="en-US" sz="1800" b="1" dirty="0"/>
          </a:p>
          <a:p>
            <a:pPr marL="285750" lvl="2" indent="-285750">
              <a:buFont typeface="Arial" panose="020B0604020202020204" pitchFamily="34" charset="0"/>
              <a:buChar char="•"/>
            </a:pPr>
            <a:r>
              <a:rPr lang="en-US" sz="1550" b="1" dirty="0">
                <a:solidFill>
                  <a:schemeClr val="tx1"/>
                </a:solidFill>
              </a:rPr>
              <a:t>Neighbours are the primary mode of transfer;</a:t>
            </a:r>
          </a:p>
          <a:p>
            <a:pPr marL="285750" lvl="2" indent="-285750">
              <a:buFont typeface="Arial" panose="020B0604020202020204" pitchFamily="34" charset="0"/>
              <a:buChar char="•"/>
            </a:pPr>
            <a:r>
              <a:rPr lang="en-US" sz="1550" b="1" dirty="0">
                <a:solidFill>
                  <a:schemeClr val="tx1"/>
                </a:solidFill>
              </a:rPr>
              <a:t>Practices and experiences (of family) constrain decisions;</a:t>
            </a:r>
          </a:p>
          <a:p>
            <a:pPr marL="285750" lvl="2" indent="-285750">
              <a:buFont typeface="Arial" panose="020B0604020202020204" pitchFamily="34" charset="0"/>
              <a:buChar char="•"/>
            </a:pPr>
            <a:r>
              <a:rPr lang="en-US" sz="1550" b="1" dirty="0"/>
              <a:t>There is no connection with formal extension sector;</a:t>
            </a:r>
          </a:p>
          <a:p>
            <a:pPr marL="285750" lvl="2" indent="-285750">
              <a:buFont typeface="Arial" panose="020B0604020202020204" pitchFamily="34" charset="0"/>
              <a:buChar char="•"/>
            </a:pPr>
            <a:r>
              <a:rPr lang="en-US" sz="1550" b="1" dirty="0"/>
              <a:t>The pesticide vendor has poisoned relations;</a:t>
            </a:r>
          </a:p>
          <a:p>
            <a:pPr marL="285750" lvl="2" indent="-285750">
              <a:buFont typeface="Arial" panose="020B0604020202020204" pitchFamily="34" charset="0"/>
              <a:buChar char="•"/>
            </a:pPr>
            <a:r>
              <a:rPr lang="en-US" sz="1550" b="1" dirty="0"/>
              <a:t>Debt is high and consequences of default extreme;</a:t>
            </a:r>
          </a:p>
          <a:p>
            <a:pPr marL="285750" lvl="2" indent="-285750">
              <a:buFont typeface="Arial" panose="020B0604020202020204" pitchFamily="34" charset="0"/>
              <a:buChar char="•"/>
            </a:pPr>
            <a:r>
              <a:rPr lang="en-US" sz="1550" b="1" dirty="0"/>
              <a:t>Farmers feel isolated and trapped and without viable options.</a:t>
            </a:r>
          </a:p>
          <a:p>
            <a:pPr marL="285750" lvl="2" indent="-285750">
              <a:buFont typeface="Arial" panose="020B0604020202020204" pitchFamily="34" charset="0"/>
              <a:buChar char="•"/>
            </a:pPr>
            <a:endParaRPr lang="en-US" sz="1550" b="1" dirty="0"/>
          </a:p>
          <a:p>
            <a:pPr marL="285750" lvl="2" indent="-285750">
              <a:buFont typeface="Arial" panose="020B0604020202020204" pitchFamily="34" charset="0"/>
              <a:buChar char="•"/>
            </a:pPr>
            <a:endParaRPr lang="en-US" sz="1600" b="1" dirty="0"/>
          </a:p>
          <a:p>
            <a:pPr marL="285750" lvl="2" indent="-285750">
              <a:buFont typeface="Arial" panose="020B0604020202020204" pitchFamily="34" charset="0"/>
              <a:buChar char="•"/>
            </a:pPr>
            <a:r>
              <a:rPr lang="en-US" sz="1800" b="1" dirty="0"/>
              <a:t>Is there a model of extension that works in this context?</a:t>
            </a:r>
          </a:p>
          <a:p>
            <a:pPr marL="285750" lvl="2" indent="-285750">
              <a:buFont typeface="Arial" panose="020B0604020202020204" pitchFamily="34" charset="0"/>
              <a:buChar char="•"/>
            </a:pPr>
            <a:r>
              <a:rPr lang="en-US" sz="1800" b="1" dirty="0"/>
              <a:t>What is the underlying theory of change that would work in this context?</a:t>
            </a:r>
          </a:p>
          <a:p>
            <a:pPr marL="285750" lvl="2" indent="-285750">
              <a:buFont typeface="Arial" panose="020B0604020202020204" pitchFamily="34" charset="0"/>
              <a:buChar char="•"/>
            </a:pPr>
            <a:endParaRPr lang="en-US" sz="1550" b="1" dirty="0"/>
          </a:p>
          <a:p>
            <a:pPr marL="285750" lvl="2" indent="-285750">
              <a:buFont typeface="Arial" panose="020B0604020202020204" pitchFamily="34" charset="0"/>
              <a:buChar char="•"/>
            </a:pPr>
            <a:endParaRPr lang="en-US" sz="1550" b="1" dirty="0"/>
          </a:p>
          <a:p>
            <a:pPr marL="285750" lvl="2" indent="-285750">
              <a:buFont typeface="Arial" panose="020B0604020202020204" pitchFamily="34" charset="0"/>
              <a:buChar char="•"/>
            </a:pPr>
            <a:endParaRPr lang="en-US" sz="1550" b="1" dirty="0">
              <a:solidFill>
                <a:schemeClr val="tx1"/>
              </a:solidFill>
            </a:endParaRPr>
          </a:p>
          <a:p>
            <a:pPr marL="285750" lvl="2" indent="-285750">
              <a:buFont typeface="Arial" panose="020B0604020202020204" pitchFamily="34" charset="0"/>
              <a:buChar char="•"/>
            </a:pPr>
            <a:endParaRPr lang="en-US" sz="1550" b="1" dirty="0">
              <a:solidFill>
                <a:schemeClr val="tx1"/>
              </a:solidFill>
            </a:endParaRPr>
          </a:p>
          <a:p>
            <a:pPr marL="1185629" lvl="3" indent="-285750">
              <a:buFont typeface="Arial" panose="020B0604020202020204" pitchFamily="34" charset="0"/>
              <a:buChar char="•"/>
            </a:pPr>
            <a:endParaRPr lang="en-US" sz="1800" b="1" dirty="0">
              <a:solidFill>
                <a:schemeClr val="tx1"/>
              </a:solidFill>
            </a:endParaRPr>
          </a:p>
        </p:txBody>
      </p:sp>
      <p:sp>
        <p:nvSpPr>
          <p:cNvPr id="4" name="TextBox 3">
            <a:extLst>
              <a:ext uri="{FF2B5EF4-FFF2-40B4-BE49-F238E27FC236}">
                <a16:creationId xmlns:a16="http://schemas.microsoft.com/office/drawing/2014/main" id="{4FD41FAA-A09C-7049-8C9B-DA809A98D94B}"/>
              </a:ext>
            </a:extLst>
          </p:cNvPr>
          <p:cNvSpPr txBox="1"/>
          <p:nvPr/>
        </p:nvSpPr>
        <p:spPr>
          <a:xfrm>
            <a:off x="1425659" y="4580164"/>
            <a:ext cx="1263487" cy="403957"/>
          </a:xfrm>
          <a:prstGeom prst="rect">
            <a:avLst/>
          </a:prstGeom>
          <a:noFill/>
        </p:spPr>
        <p:txBody>
          <a:bodyPr wrap="none" rtlCol="0">
            <a:spAutoFit/>
          </a:bodyPr>
          <a:lstStyle/>
          <a:p>
            <a:r>
              <a:rPr lang="en-US" dirty="0"/>
              <a:t>Thank You</a:t>
            </a:r>
          </a:p>
        </p:txBody>
      </p:sp>
      <p:sp>
        <p:nvSpPr>
          <p:cNvPr id="5" name="Text Placeholder 2">
            <a:extLst>
              <a:ext uri="{FF2B5EF4-FFF2-40B4-BE49-F238E27FC236}">
                <a16:creationId xmlns:a16="http://schemas.microsoft.com/office/drawing/2014/main" id="{80FF5E6A-9605-BD48-AF96-C9BE1C1966E9}"/>
              </a:ext>
            </a:extLst>
          </p:cNvPr>
          <p:cNvSpPr txBox="1">
            <a:spLocks/>
          </p:cNvSpPr>
          <p:nvPr/>
        </p:nvSpPr>
        <p:spPr>
          <a:xfrm>
            <a:off x="251521" y="506021"/>
            <a:ext cx="8064896" cy="358373"/>
          </a:xfrm>
          <a:prstGeom prst="rect">
            <a:avLst/>
          </a:prstGeom>
        </p:spPr>
        <p:txBody>
          <a:bodyPr vert="horz" lIns="0" tIns="0" rIns="162503" bIns="81252" anchor="t" anchorCtr="0">
            <a:noAutofit/>
          </a:bodyPr>
          <a:lstStyle>
            <a:lvl1pPr marL="20250" indent="0" algn="l" rtl="0" eaLnBrk="0" fontAlgn="base" hangingPunct="0">
              <a:spcBef>
                <a:spcPts val="0"/>
              </a:spcBef>
              <a:spcAft>
                <a:spcPct val="0"/>
              </a:spcAft>
              <a:buNone/>
              <a:defRPr sz="1900" b="0" i="0" baseline="0">
                <a:solidFill>
                  <a:schemeClr val="tx2"/>
                </a:solidFill>
                <a:latin typeface="Source Sans Pro" charset="0"/>
                <a:ea typeface="Source Sans Pro Regular" charset="0"/>
                <a:cs typeface="Source Sans Pro Regular" charset="0"/>
                <a:sym typeface="Gill Sans" charset="0"/>
              </a:defRPr>
            </a:lvl1pPr>
            <a:lvl2pPr marL="457041" indent="0" algn="ctr" rtl="0" eaLnBrk="0" fontAlgn="base" hangingPunct="0">
              <a:spcBef>
                <a:spcPct val="0"/>
              </a:spcBef>
              <a:spcAft>
                <a:spcPct val="0"/>
              </a:spcAft>
              <a:buNone/>
              <a:defRPr sz="2025" b="1">
                <a:solidFill>
                  <a:schemeClr val="tx1"/>
                </a:solidFill>
                <a:latin typeface="+mn-lt"/>
                <a:ea typeface="+mn-ea"/>
                <a:cs typeface="+mn-cs"/>
                <a:sym typeface="Gill Sans" charset="0"/>
              </a:defRPr>
            </a:lvl2pPr>
            <a:lvl3pPr marL="914082" indent="0" algn="ctr" rtl="0" eaLnBrk="0" fontAlgn="base" hangingPunct="0">
              <a:spcBef>
                <a:spcPct val="0"/>
              </a:spcBef>
              <a:spcAft>
                <a:spcPct val="0"/>
              </a:spcAft>
              <a:buNone/>
              <a:defRPr sz="1800" b="1">
                <a:solidFill>
                  <a:schemeClr val="tx1"/>
                </a:solidFill>
                <a:latin typeface="+mn-lt"/>
                <a:ea typeface="+mn-ea"/>
                <a:cs typeface="+mn-cs"/>
                <a:sym typeface="Gill Sans" charset="0"/>
              </a:defRPr>
            </a:lvl3pPr>
            <a:lvl4pPr marL="1371123" indent="0" algn="ctr" rtl="0" eaLnBrk="0" fontAlgn="base" hangingPunct="0">
              <a:spcBef>
                <a:spcPct val="0"/>
              </a:spcBef>
              <a:spcAft>
                <a:spcPct val="0"/>
              </a:spcAft>
              <a:buNone/>
              <a:defRPr sz="1575" b="1">
                <a:solidFill>
                  <a:schemeClr val="tx1"/>
                </a:solidFill>
                <a:latin typeface="+mn-lt"/>
                <a:ea typeface="+mn-ea"/>
                <a:cs typeface="+mn-cs"/>
                <a:sym typeface="Gill Sans" charset="0"/>
              </a:defRPr>
            </a:lvl4pPr>
            <a:lvl5pPr marL="1828164" indent="0" algn="ctr" rtl="0" eaLnBrk="0" fontAlgn="base" hangingPunct="0">
              <a:spcBef>
                <a:spcPct val="0"/>
              </a:spcBef>
              <a:spcAft>
                <a:spcPct val="0"/>
              </a:spcAft>
              <a:buNone/>
              <a:defRPr sz="1575" b="1">
                <a:solidFill>
                  <a:schemeClr val="tx1"/>
                </a:solidFill>
                <a:latin typeface="+mn-lt"/>
                <a:ea typeface="+mn-ea"/>
                <a:cs typeface="+mn-cs"/>
                <a:sym typeface="Gill Sans" charset="0"/>
              </a:defRPr>
            </a:lvl5pPr>
            <a:lvl6pPr marL="2285205" indent="0" algn="ctr" rtl="0" fontAlgn="base">
              <a:spcBef>
                <a:spcPct val="0"/>
              </a:spcBef>
              <a:spcAft>
                <a:spcPct val="0"/>
              </a:spcAft>
              <a:buNone/>
              <a:defRPr sz="1575" b="1">
                <a:solidFill>
                  <a:schemeClr val="tx1"/>
                </a:solidFill>
                <a:latin typeface="+mn-lt"/>
                <a:ea typeface="+mn-ea"/>
                <a:cs typeface="+mn-cs"/>
                <a:sym typeface="Gill Sans" charset="0"/>
              </a:defRPr>
            </a:lvl6pPr>
            <a:lvl7pPr marL="2742246" indent="0" algn="ctr" rtl="0" fontAlgn="base">
              <a:spcBef>
                <a:spcPct val="0"/>
              </a:spcBef>
              <a:spcAft>
                <a:spcPct val="0"/>
              </a:spcAft>
              <a:buNone/>
              <a:defRPr sz="1575" b="1">
                <a:solidFill>
                  <a:schemeClr val="tx1"/>
                </a:solidFill>
                <a:latin typeface="+mn-lt"/>
                <a:ea typeface="+mn-ea"/>
                <a:cs typeface="+mn-cs"/>
                <a:sym typeface="Gill Sans" charset="0"/>
              </a:defRPr>
            </a:lvl7pPr>
            <a:lvl8pPr marL="3199287" indent="0" algn="ctr" rtl="0" fontAlgn="base">
              <a:spcBef>
                <a:spcPct val="0"/>
              </a:spcBef>
              <a:spcAft>
                <a:spcPct val="0"/>
              </a:spcAft>
              <a:buNone/>
              <a:defRPr sz="1575" b="1">
                <a:solidFill>
                  <a:schemeClr val="tx1"/>
                </a:solidFill>
                <a:latin typeface="+mn-lt"/>
                <a:ea typeface="+mn-ea"/>
                <a:cs typeface="+mn-cs"/>
                <a:sym typeface="Gill Sans" charset="0"/>
              </a:defRPr>
            </a:lvl8pPr>
            <a:lvl9pPr marL="3656328" indent="0" algn="ctr" rtl="0" fontAlgn="base">
              <a:spcBef>
                <a:spcPct val="0"/>
              </a:spcBef>
              <a:spcAft>
                <a:spcPct val="0"/>
              </a:spcAft>
              <a:buNone/>
              <a:defRPr sz="1575" b="1">
                <a:solidFill>
                  <a:schemeClr val="tx1"/>
                </a:solidFill>
                <a:latin typeface="+mn-lt"/>
                <a:ea typeface="+mn-ea"/>
                <a:cs typeface="+mn-cs"/>
                <a:sym typeface="Gill Sans" charset="0"/>
              </a:defRPr>
            </a:lvl9pPr>
          </a:lstStyle>
          <a:p>
            <a:r>
              <a:rPr lang="en-US" kern="0"/>
              <a:t>Conclusion</a:t>
            </a:r>
            <a:endParaRPr lang="en-US" kern="0" dirty="0"/>
          </a:p>
        </p:txBody>
      </p:sp>
    </p:spTree>
    <p:extLst>
      <p:ext uri="{BB962C8B-B14F-4D97-AF65-F5344CB8AC3E}">
        <p14:creationId xmlns:p14="http://schemas.microsoft.com/office/powerpoint/2010/main" val="1725159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fade">
                                      <p:cBhvr>
                                        <p:cTn id="37" dur="500"/>
                                        <p:tgtEl>
                                          <p:spTgt spid="2">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fade">
                                      <p:cBhvr>
                                        <p:cTn id="40"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88A21E-7322-1443-B0C8-66A9ADC0C801}"/>
              </a:ext>
            </a:extLst>
          </p:cNvPr>
          <p:cNvSpPr>
            <a:spLocks noGrp="1"/>
          </p:cNvSpPr>
          <p:nvPr>
            <p:ph type="body" idx="11"/>
          </p:nvPr>
        </p:nvSpPr>
        <p:spPr/>
        <p:txBody>
          <a:bodyPr/>
          <a:lstStyle/>
          <a:p>
            <a:endParaRPr lang="en-US" dirty="0"/>
          </a:p>
        </p:txBody>
      </p:sp>
    </p:spTree>
    <p:extLst>
      <p:ext uri="{BB962C8B-B14F-4D97-AF65-F5344CB8AC3E}">
        <p14:creationId xmlns:p14="http://schemas.microsoft.com/office/powerpoint/2010/main" val="23406937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60AA5-88C6-CD4C-963E-A771E4CC405F}"/>
              </a:ext>
            </a:extLst>
          </p:cNvPr>
          <p:cNvSpPr>
            <a:spLocks noGrp="1"/>
          </p:cNvSpPr>
          <p:nvPr>
            <p:ph type="body" idx="11"/>
          </p:nvPr>
        </p:nvSpPr>
        <p:spPr/>
        <p:txBody>
          <a:bodyPr/>
          <a:lstStyle/>
          <a:p>
            <a:endParaRPr lang="en-US" dirty="0"/>
          </a:p>
        </p:txBody>
      </p:sp>
    </p:spTree>
    <p:extLst>
      <p:ext uri="{BB962C8B-B14F-4D97-AF65-F5344CB8AC3E}">
        <p14:creationId xmlns:p14="http://schemas.microsoft.com/office/powerpoint/2010/main" val="30551947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4BC061-EA45-7B4E-BC5C-780E5C8895DC}"/>
              </a:ext>
            </a:extLst>
          </p:cNvPr>
          <p:cNvSpPr>
            <a:spLocks noGrp="1"/>
          </p:cNvSpPr>
          <p:nvPr>
            <p:ph idx="1"/>
          </p:nvPr>
        </p:nvSpPr>
        <p:spPr>
          <a:xfrm>
            <a:off x="251521" y="864394"/>
            <a:ext cx="8640960" cy="3939604"/>
          </a:xfrm>
        </p:spPr>
        <p:txBody>
          <a:bodyPr>
            <a:normAutofit lnSpcReduction="10000"/>
          </a:bodyPr>
          <a:lstStyle/>
          <a:p>
            <a:pPr lvl="1"/>
            <a:r>
              <a:rPr lang="en-US" sz="2000" b="1" dirty="0"/>
              <a:t>What is the future of agricultural extension if/when...</a:t>
            </a:r>
          </a:p>
          <a:p>
            <a:pPr lvl="1"/>
            <a:endParaRPr lang="en-US" sz="2000" b="1" dirty="0"/>
          </a:p>
          <a:p>
            <a:pPr marL="342900" lvl="1" indent="-342900">
              <a:buFont typeface="Arial" panose="020B0604020202020204" pitchFamily="34" charset="0"/>
              <a:buChar char="•"/>
            </a:pPr>
            <a:r>
              <a:rPr lang="en-US" sz="2000" dirty="0"/>
              <a:t>Friends, family members, neighbours, and social networks/relations</a:t>
            </a:r>
          </a:p>
          <a:p>
            <a:pPr marL="1242779" lvl="3" indent="-342900">
              <a:buFont typeface="Arial" panose="020B0604020202020204" pitchFamily="34" charset="0"/>
              <a:buChar char="•"/>
            </a:pPr>
            <a:r>
              <a:rPr lang="en-US" sz="2000" dirty="0">
                <a:solidFill>
                  <a:schemeClr val="tx1"/>
                </a:solidFill>
              </a:rPr>
              <a:t>Is there a form of ‘informal extension’ that external partners can become a part of? Should they?</a:t>
            </a:r>
          </a:p>
          <a:p>
            <a:pPr marL="342900" lvl="1" indent="-342900">
              <a:buFont typeface="Arial" panose="020B0604020202020204" pitchFamily="34" charset="0"/>
              <a:buChar char="•"/>
            </a:pPr>
            <a:r>
              <a:rPr lang="en-US" sz="2000" dirty="0"/>
              <a:t>Pesticide vendors as the only contact of formal extension.</a:t>
            </a:r>
          </a:p>
          <a:p>
            <a:pPr marL="1242779" lvl="3" indent="-342900">
              <a:buFont typeface="Arial" panose="020B0604020202020204" pitchFamily="34" charset="0"/>
              <a:buChar char="•"/>
            </a:pPr>
            <a:r>
              <a:rPr lang="en-US" sz="2000" dirty="0">
                <a:solidFill>
                  <a:schemeClr val="tx1"/>
                </a:solidFill>
              </a:rPr>
              <a:t>The private sector is prioritized, but what about when there is no trust. Is a profit-driven model possible?</a:t>
            </a:r>
          </a:p>
          <a:p>
            <a:pPr marL="342900" lvl="1" indent="-342900">
              <a:buFont typeface="Arial" panose="020B0604020202020204" pitchFamily="34" charset="0"/>
              <a:buChar char="•"/>
            </a:pPr>
            <a:r>
              <a:rPr lang="en-US" sz="2000" dirty="0"/>
              <a:t>Isolated farmers – what is extension if there is no safety net?</a:t>
            </a:r>
          </a:p>
          <a:p>
            <a:pPr marL="342900" lvl="1" indent="-342900">
              <a:buFont typeface="Arial" panose="020B0604020202020204" pitchFamily="34" charset="0"/>
              <a:buChar char="•"/>
            </a:pPr>
            <a:r>
              <a:rPr lang="en-US" sz="2000" dirty="0"/>
              <a:t>Risk Aversion and Low-input/cost/risk farming models have long been understood, but what might this framing entail for extension practices?</a:t>
            </a:r>
          </a:p>
          <a:p>
            <a:pPr marL="342900" lvl="1" indent="-342900">
              <a:buFont typeface="Arial" panose="020B0604020202020204" pitchFamily="34" charset="0"/>
              <a:buChar char="•"/>
            </a:pPr>
            <a:r>
              <a:rPr lang="en-US" sz="2000" dirty="0"/>
              <a:t>Theory of change for agricultural extension based on practices and experiential learning.</a:t>
            </a:r>
          </a:p>
          <a:p>
            <a:pPr marL="342900" lvl="1" indent="-342900">
              <a:buFont typeface="+mj-lt"/>
              <a:buAutoNum type="arabicPeriod"/>
            </a:pPr>
            <a:endParaRPr lang="en-US" sz="2000" dirty="0"/>
          </a:p>
        </p:txBody>
      </p:sp>
      <p:sp>
        <p:nvSpPr>
          <p:cNvPr id="3" name="Text Placeholder 2">
            <a:extLst>
              <a:ext uri="{FF2B5EF4-FFF2-40B4-BE49-F238E27FC236}">
                <a16:creationId xmlns:a16="http://schemas.microsoft.com/office/drawing/2014/main" id="{E1C04A41-C1EE-A343-B449-9C5C54D4F386}"/>
              </a:ext>
            </a:extLst>
          </p:cNvPr>
          <p:cNvSpPr>
            <a:spLocks noGrp="1"/>
          </p:cNvSpPr>
          <p:nvPr>
            <p:ph type="body" idx="11"/>
          </p:nvPr>
        </p:nvSpPr>
        <p:spPr/>
        <p:txBody>
          <a:bodyPr/>
          <a:lstStyle/>
          <a:p>
            <a:r>
              <a:rPr lang="en-US" dirty="0"/>
              <a:t>Possible points for discussion (in no particular order)</a:t>
            </a:r>
          </a:p>
        </p:txBody>
      </p:sp>
    </p:spTree>
    <p:extLst>
      <p:ext uri="{BB962C8B-B14F-4D97-AF65-F5344CB8AC3E}">
        <p14:creationId xmlns:p14="http://schemas.microsoft.com/office/powerpoint/2010/main" val="15012408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4BC061-EA45-7B4E-BC5C-780E5C8895DC}"/>
              </a:ext>
            </a:extLst>
          </p:cNvPr>
          <p:cNvSpPr>
            <a:spLocks noGrp="1"/>
          </p:cNvSpPr>
          <p:nvPr>
            <p:ph idx="1"/>
          </p:nvPr>
        </p:nvSpPr>
        <p:spPr>
          <a:xfrm>
            <a:off x="251521" y="864394"/>
            <a:ext cx="3384375" cy="3565219"/>
          </a:xfrm>
        </p:spPr>
        <p:txBody>
          <a:bodyPr>
            <a:normAutofit/>
          </a:bodyPr>
          <a:lstStyle/>
          <a:p>
            <a:pPr marL="342900" indent="-342900">
              <a:buFont typeface="+mj-lt"/>
              <a:buAutoNum type="arabicPeriod"/>
            </a:pPr>
            <a:r>
              <a:rPr lang="en-US" sz="2400" dirty="0"/>
              <a:t>Introduction</a:t>
            </a:r>
          </a:p>
          <a:p>
            <a:pPr marL="342900" indent="-342900">
              <a:buFont typeface="+mj-lt"/>
              <a:buAutoNum type="arabicPeriod"/>
            </a:pPr>
            <a:r>
              <a:rPr lang="en-US" sz="2400" dirty="0"/>
              <a:t>Outline (here)</a:t>
            </a:r>
          </a:p>
          <a:p>
            <a:pPr marL="342900" indent="-342900">
              <a:buFont typeface="+mj-lt"/>
              <a:buAutoNum type="arabicPeriod"/>
            </a:pPr>
            <a:r>
              <a:rPr lang="en-US" sz="2400" dirty="0"/>
              <a:t>Methodology </a:t>
            </a:r>
          </a:p>
          <a:p>
            <a:pPr marL="342900" indent="-342900">
              <a:buFont typeface="+mj-lt"/>
              <a:buAutoNum type="arabicPeriod"/>
            </a:pPr>
            <a:r>
              <a:rPr lang="en-US" sz="2400" dirty="0"/>
              <a:t>Findings</a:t>
            </a:r>
          </a:p>
          <a:p>
            <a:pPr marL="342900" indent="-342900">
              <a:buFont typeface="+mj-lt"/>
              <a:buAutoNum type="arabicPeriod"/>
            </a:pPr>
            <a:r>
              <a:rPr lang="en-US" sz="2400" dirty="0"/>
              <a:t>Argument</a:t>
            </a:r>
          </a:p>
          <a:p>
            <a:pPr marL="342900" indent="-342900">
              <a:buFont typeface="+mj-lt"/>
              <a:buAutoNum type="arabicPeriod"/>
            </a:pPr>
            <a:r>
              <a:rPr lang="en-US" sz="2400" dirty="0"/>
              <a:t>Conclusion</a:t>
            </a:r>
          </a:p>
          <a:p>
            <a:pPr marL="342900" indent="-342900">
              <a:buFont typeface="+mj-lt"/>
              <a:buAutoNum type="arabicPeriod"/>
            </a:pPr>
            <a:r>
              <a:rPr lang="en-US" sz="2400" dirty="0"/>
              <a:t>Possible Points for discussion</a:t>
            </a:r>
          </a:p>
        </p:txBody>
      </p:sp>
      <p:sp>
        <p:nvSpPr>
          <p:cNvPr id="3" name="Text Placeholder 2">
            <a:extLst>
              <a:ext uri="{FF2B5EF4-FFF2-40B4-BE49-F238E27FC236}">
                <a16:creationId xmlns:a16="http://schemas.microsoft.com/office/drawing/2014/main" id="{E1C04A41-C1EE-A343-B449-9C5C54D4F386}"/>
              </a:ext>
            </a:extLst>
          </p:cNvPr>
          <p:cNvSpPr>
            <a:spLocks noGrp="1"/>
          </p:cNvSpPr>
          <p:nvPr>
            <p:ph type="body" idx="11"/>
          </p:nvPr>
        </p:nvSpPr>
        <p:spPr/>
        <p:txBody>
          <a:bodyPr/>
          <a:lstStyle/>
          <a:p>
            <a:r>
              <a:rPr lang="en-US" dirty="0"/>
              <a:t>Outline</a:t>
            </a:r>
          </a:p>
        </p:txBody>
      </p:sp>
      <p:pic>
        <p:nvPicPr>
          <p:cNvPr id="5" name="Picture 4" descr="A group of people working in a field&#10;&#10;Description automatically generated with low confidence">
            <a:extLst>
              <a:ext uri="{FF2B5EF4-FFF2-40B4-BE49-F238E27FC236}">
                <a16:creationId xmlns:a16="http://schemas.microsoft.com/office/drawing/2014/main" id="{EE28426D-4184-7146-BBB0-FA7699A612C2}"/>
              </a:ext>
            </a:extLst>
          </p:cNvPr>
          <p:cNvPicPr>
            <a:picLocks noChangeAspect="1"/>
          </p:cNvPicPr>
          <p:nvPr/>
        </p:nvPicPr>
        <p:blipFill>
          <a:blip r:embed="rId3"/>
          <a:stretch>
            <a:fillRect/>
          </a:stretch>
        </p:blipFill>
        <p:spPr>
          <a:xfrm>
            <a:off x="3812479" y="888206"/>
            <a:ext cx="5080000" cy="339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87392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4BC061-EA45-7B4E-BC5C-780E5C8895DC}"/>
              </a:ext>
            </a:extLst>
          </p:cNvPr>
          <p:cNvSpPr>
            <a:spLocks noGrp="1"/>
          </p:cNvSpPr>
          <p:nvPr>
            <p:ph idx="1"/>
          </p:nvPr>
        </p:nvSpPr>
        <p:spPr>
          <a:xfrm>
            <a:off x="251521" y="864394"/>
            <a:ext cx="4442423" cy="3565219"/>
          </a:xfrm>
        </p:spPr>
        <p:txBody>
          <a:bodyPr>
            <a:normAutofit/>
          </a:bodyPr>
          <a:lstStyle/>
          <a:p>
            <a:r>
              <a:rPr lang="en-US" sz="1600" dirty="0"/>
              <a:t>Data collection</a:t>
            </a:r>
          </a:p>
          <a:p>
            <a:pPr marL="285750" indent="-285750">
              <a:buFont typeface="Arial" panose="020B0604020202020204" pitchFamily="34" charset="0"/>
              <a:buChar char="•"/>
            </a:pPr>
            <a:r>
              <a:rPr lang="en-US" sz="1600" dirty="0"/>
              <a:t>400 household surveys</a:t>
            </a:r>
          </a:p>
          <a:p>
            <a:pPr marL="285750" indent="-285750">
              <a:buFont typeface="Arial" panose="020B0604020202020204" pitchFamily="34" charset="0"/>
              <a:buChar char="•"/>
            </a:pPr>
            <a:r>
              <a:rPr lang="en-US" sz="1600" dirty="0"/>
              <a:t>300 household interviews</a:t>
            </a:r>
          </a:p>
          <a:p>
            <a:pPr marL="285750" indent="-285750">
              <a:buFont typeface="Arial" panose="020B0604020202020204" pitchFamily="34" charset="0"/>
              <a:buChar char="•"/>
            </a:pPr>
            <a:r>
              <a:rPr lang="en-US" sz="1600" dirty="0"/>
              <a:t>13 interviews with village leaders</a:t>
            </a:r>
          </a:p>
          <a:p>
            <a:pPr marL="285750" indent="-285750">
              <a:buFont typeface="Arial" panose="020B0604020202020204" pitchFamily="34" charset="0"/>
              <a:buChar char="•"/>
            </a:pPr>
            <a:r>
              <a:rPr lang="en-US" sz="1600" dirty="0"/>
              <a:t>Intensive knowledge exchanges</a:t>
            </a:r>
          </a:p>
          <a:p>
            <a:pPr marL="285750" indent="-285750">
              <a:buFont typeface="Arial" panose="020B0604020202020204" pitchFamily="34" charset="0"/>
              <a:buChar char="•"/>
            </a:pPr>
            <a:r>
              <a:rPr lang="en-US" sz="1600" dirty="0"/>
              <a:t>Repeat follow-up engagements with participants</a:t>
            </a:r>
          </a:p>
          <a:p>
            <a:pPr marL="285750" indent="-285750">
              <a:buFont typeface="Arial" panose="020B0604020202020204" pitchFamily="34" charset="0"/>
              <a:buChar char="•"/>
            </a:pPr>
            <a:r>
              <a:rPr lang="en-US" sz="1600" dirty="0"/>
              <a:t>Two demonstration farms testing cassava growing practices.</a:t>
            </a:r>
          </a:p>
          <a:p>
            <a:endParaRPr lang="en-US" sz="1600" dirty="0"/>
          </a:p>
          <a:p>
            <a:r>
              <a:rPr lang="en-US" sz="1600" dirty="0"/>
              <a:t>Theory of change</a:t>
            </a:r>
          </a:p>
          <a:p>
            <a:pPr marL="285750" indent="-285750">
              <a:buFont typeface="Arial" panose="020B0604020202020204" pitchFamily="34" charset="0"/>
              <a:buChar char="•"/>
            </a:pPr>
            <a:r>
              <a:rPr lang="en-US" sz="1600" dirty="0"/>
              <a:t>From Deficit-to-Practice</a:t>
            </a:r>
          </a:p>
          <a:p>
            <a:pPr marL="285750" indent="-285750">
              <a:buFont typeface="Arial" panose="020B0604020202020204" pitchFamily="34" charset="0"/>
              <a:buChar char="•"/>
            </a:pPr>
            <a:r>
              <a:rPr lang="en-US" sz="1600" dirty="0"/>
              <a:t>Critique of communications (in simple/one-way forms)</a:t>
            </a:r>
          </a:p>
          <a:p>
            <a:endParaRPr lang="en-US" sz="1600" dirty="0"/>
          </a:p>
        </p:txBody>
      </p:sp>
      <p:sp>
        <p:nvSpPr>
          <p:cNvPr id="3" name="Text Placeholder 2">
            <a:extLst>
              <a:ext uri="{FF2B5EF4-FFF2-40B4-BE49-F238E27FC236}">
                <a16:creationId xmlns:a16="http://schemas.microsoft.com/office/drawing/2014/main" id="{E1C04A41-C1EE-A343-B449-9C5C54D4F386}"/>
              </a:ext>
            </a:extLst>
          </p:cNvPr>
          <p:cNvSpPr>
            <a:spLocks noGrp="1"/>
          </p:cNvSpPr>
          <p:nvPr>
            <p:ph type="body" idx="11"/>
          </p:nvPr>
        </p:nvSpPr>
        <p:spPr/>
        <p:txBody>
          <a:bodyPr/>
          <a:lstStyle/>
          <a:p>
            <a:r>
              <a:rPr lang="en-US" dirty="0"/>
              <a:t>Methodology</a:t>
            </a:r>
          </a:p>
        </p:txBody>
      </p:sp>
      <p:pic>
        <p:nvPicPr>
          <p:cNvPr id="6" name="Content Placeholder 6" descr="Map&#10;&#10;Description automatically generated">
            <a:extLst>
              <a:ext uri="{FF2B5EF4-FFF2-40B4-BE49-F238E27FC236}">
                <a16:creationId xmlns:a16="http://schemas.microsoft.com/office/drawing/2014/main" id="{972C62B5-D2DA-A34E-AD0A-4BEAFD6B9DD0}"/>
              </a:ext>
            </a:extLst>
          </p:cNvPr>
          <p:cNvPicPr>
            <a:picLocks noChangeAspect="1"/>
          </p:cNvPicPr>
          <p:nvPr/>
        </p:nvPicPr>
        <p:blipFill>
          <a:blip r:embed="rId3"/>
          <a:stretch>
            <a:fillRect/>
          </a:stretch>
        </p:blipFill>
        <p:spPr>
          <a:xfrm>
            <a:off x="4693944" y="1006669"/>
            <a:ext cx="4321175" cy="3130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4CDF86F4-1135-5B47-94D9-0345752F4782}"/>
              </a:ext>
            </a:extLst>
          </p:cNvPr>
          <p:cNvSpPr txBox="1"/>
          <p:nvPr/>
        </p:nvSpPr>
        <p:spPr>
          <a:xfrm>
            <a:off x="0" y="4464820"/>
            <a:ext cx="9144000" cy="369332"/>
          </a:xfrm>
          <a:prstGeom prst="rect">
            <a:avLst/>
          </a:prstGeom>
          <a:noFill/>
        </p:spPr>
        <p:txBody>
          <a:bodyPr wrap="square" rtlCol="0">
            <a:spAutoFit/>
          </a:bodyPr>
          <a:lstStyle/>
          <a:p>
            <a:pPr algn="l"/>
            <a:r>
              <a:rPr lang="en-GB" sz="900" dirty="0">
                <a:hlinkClick r:id="rId4"/>
              </a:rPr>
              <a:t>Cook, B., &amp; Overpeck, J. (2019). Relationship-building between climate scientists and publics as an alternative to information transfer. </a:t>
            </a:r>
            <a:r>
              <a:rPr lang="en-GB" sz="900" i="1" dirty="0">
                <a:hlinkClick r:id="rId4"/>
              </a:rPr>
              <a:t>Wiley Interdisciplinary Reviews: Climate Change, 10</a:t>
            </a:r>
            <a:r>
              <a:rPr lang="en-GB" sz="900" dirty="0">
                <a:hlinkClick r:id="rId4"/>
              </a:rPr>
              <a:t>(2)</a:t>
            </a:r>
            <a:endParaRPr lang="en-GB" sz="900" dirty="0"/>
          </a:p>
          <a:p>
            <a:pPr algn="l"/>
            <a:r>
              <a:rPr lang="en-GB" sz="900" dirty="0">
                <a:hlinkClick r:id="rId5"/>
              </a:rPr>
              <a:t>Cook, B. R., Satizábal, P., &amp; Curnow, J. (2021). Humanising agricultural extension: A review. World Development, 140, 105337</a:t>
            </a:r>
            <a:r>
              <a:rPr lang="en-GB" sz="900">
                <a:hlinkClick r:id="rId5"/>
              </a:rPr>
              <a:t>. </a:t>
            </a:r>
            <a:endParaRPr lang="en-GB" sz="900" dirty="0"/>
          </a:p>
        </p:txBody>
      </p:sp>
    </p:spTree>
    <p:extLst>
      <p:ext uri="{BB962C8B-B14F-4D97-AF65-F5344CB8AC3E}">
        <p14:creationId xmlns:p14="http://schemas.microsoft.com/office/powerpoint/2010/main" val="242188697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42CF21-D025-E24D-A905-D594BB13BE19}"/>
              </a:ext>
            </a:extLst>
          </p:cNvPr>
          <p:cNvSpPr>
            <a:spLocks noGrp="1"/>
          </p:cNvSpPr>
          <p:nvPr>
            <p:ph type="body" idx="11"/>
          </p:nvPr>
        </p:nvSpPr>
        <p:spPr/>
        <p:txBody>
          <a:bodyPr/>
          <a:lstStyle/>
          <a:p>
            <a:r>
              <a:rPr lang="en-US" dirty="0"/>
              <a:t>Quantitative Background and Findings</a:t>
            </a:r>
          </a:p>
        </p:txBody>
      </p:sp>
      <p:pic>
        <p:nvPicPr>
          <p:cNvPr id="7" name="Content Placeholder 6" descr="Chart, bar chart&#10;&#10;Description automatically generated">
            <a:extLst>
              <a:ext uri="{FF2B5EF4-FFF2-40B4-BE49-F238E27FC236}">
                <a16:creationId xmlns:a16="http://schemas.microsoft.com/office/drawing/2014/main" id="{04C2D455-14EF-284F-A881-62A14EDE895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95242" y="1351656"/>
            <a:ext cx="4321175" cy="3086553"/>
          </a:xfrm>
          <a:prstGeom prst="rect">
            <a:avLst/>
          </a:prstGeom>
          <a:ln>
            <a:solidFill>
              <a:schemeClr val="tx1"/>
            </a:solidFill>
          </a:ln>
        </p:spPr>
      </p:pic>
      <p:pic>
        <p:nvPicPr>
          <p:cNvPr id="8" name="Content Placeholder 7" descr="Chart, histogram&#10;&#10;Description automatically generated">
            <a:extLst>
              <a:ext uri="{FF2B5EF4-FFF2-40B4-BE49-F238E27FC236}">
                <a16:creationId xmlns:a16="http://schemas.microsoft.com/office/drawing/2014/main" id="{50FE91D0-C654-BC4C-8C78-522D9C83329F}"/>
              </a:ext>
            </a:extLst>
          </p:cNvPr>
          <p:cNvPicPr>
            <a:picLocks noGrp="1" noChangeAspect="1"/>
          </p:cNvPicPr>
          <p:nvPr>
            <p:ph idx="12"/>
          </p:nvPr>
        </p:nvPicPr>
        <p:blipFill>
          <a:blip r:embed="rId4" cstate="print">
            <a:extLst>
              <a:ext uri="{28A0092B-C50C-407E-A947-70E740481C1C}">
                <a14:useLocalDpi xmlns:a14="http://schemas.microsoft.com/office/drawing/2010/main" val="0"/>
              </a:ext>
            </a:extLst>
          </a:blip>
          <a:stretch>
            <a:fillRect/>
          </a:stretch>
        </p:blipFill>
        <p:spPr>
          <a:xfrm>
            <a:off x="827583" y="1090845"/>
            <a:ext cx="2514600" cy="1790700"/>
          </a:xfrm>
          <a:prstGeom prst="rect">
            <a:avLst/>
          </a:prstGeom>
          <a:ln>
            <a:solidFill>
              <a:schemeClr val="tx1"/>
            </a:solidFill>
          </a:ln>
        </p:spPr>
      </p:pic>
      <p:pic>
        <p:nvPicPr>
          <p:cNvPr id="9" name="Picture 8" descr="Chart&#10;&#10;Description automatically generated">
            <a:extLst>
              <a:ext uri="{FF2B5EF4-FFF2-40B4-BE49-F238E27FC236}">
                <a16:creationId xmlns:a16="http://schemas.microsoft.com/office/drawing/2014/main" id="{252FFCF7-EABC-3341-BAAA-5FD33F6E86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3" y="3134772"/>
            <a:ext cx="2519680" cy="1799590"/>
          </a:xfrm>
          <a:prstGeom prst="rect">
            <a:avLst/>
          </a:prstGeom>
          <a:ln>
            <a:solidFill>
              <a:schemeClr val="tx1"/>
            </a:solidFill>
          </a:ln>
        </p:spPr>
      </p:pic>
    </p:spTree>
    <p:extLst>
      <p:ext uri="{BB962C8B-B14F-4D97-AF65-F5344CB8AC3E}">
        <p14:creationId xmlns:p14="http://schemas.microsoft.com/office/powerpoint/2010/main" val="222647674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DE03D4-94BB-114B-BEAE-147CEDC83C75}"/>
              </a:ext>
            </a:extLst>
          </p:cNvPr>
          <p:cNvSpPr>
            <a:spLocks noGrp="1"/>
          </p:cNvSpPr>
          <p:nvPr>
            <p:ph idx="1"/>
          </p:nvPr>
        </p:nvSpPr>
        <p:spPr/>
        <p:txBody>
          <a:bodyPr>
            <a:normAutofit fontScale="92500" lnSpcReduction="10000"/>
          </a:bodyPr>
          <a:lstStyle/>
          <a:p>
            <a:r>
              <a:rPr lang="en-AU" i="1" dirty="0"/>
              <a:t>“I: At first, I planted rice. Then after rice, I planted sesame. Then I planted mung bean as everyone was planting mung bean. Then I planted corn because everyone was planting corn. I started planting cassava because all of my neighbours were planting it.</a:t>
            </a:r>
            <a:endParaRPr lang="en-GB" i="1" dirty="0"/>
          </a:p>
          <a:p>
            <a:r>
              <a:rPr lang="en-AU" i="1" dirty="0"/>
              <a:t>F: So will you stop planting cassava when your fruit trees grow big?</a:t>
            </a:r>
            <a:endParaRPr lang="en-GB" i="1" dirty="0"/>
          </a:p>
          <a:p>
            <a:r>
              <a:rPr lang="en-AU" i="1" dirty="0"/>
              <a:t>I: Yes.</a:t>
            </a:r>
            <a:endParaRPr lang="en-GB" i="1" dirty="0"/>
          </a:p>
          <a:p>
            <a:r>
              <a:rPr lang="en-AU" i="1" dirty="0"/>
              <a:t>F: What made you change from cassava to fruit tree?</a:t>
            </a:r>
            <a:endParaRPr lang="en-GB" i="1" dirty="0"/>
          </a:p>
          <a:p>
            <a:r>
              <a:rPr lang="en-AU" i="1" dirty="0"/>
              <a:t>I: I’m following the other farmers. I’m planting mangos.”</a:t>
            </a:r>
            <a:endParaRPr lang="en-GB" i="1" dirty="0"/>
          </a:p>
          <a:p>
            <a:r>
              <a:rPr lang="en-AU" dirty="0"/>
              <a:t> </a:t>
            </a:r>
            <a:endParaRPr lang="en-GB" dirty="0"/>
          </a:p>
          <a:p>
            <a:r>
              <a:rPr lang="en-AU" i="1" dirty="0"/>
              <a:t>“I: Farmers followed each other. So when one planted, another one started to follow.”</a:t>
            </a:r>
            <a:endParaRPr lang="en-GB" i="1" dirty="0"/>
          </a:p>
          <a:p>
            <a:r>
              <a:rPr lang="en-AU" dirty="0"/>
              <a:t> </a:t>
            </a:r>
            <a:endParaRPr lang="en-GB" dirty="0"/>
          </a:p>
          <a:p>
            <a:r>
              <a:rPr lang="en-AU" i="1" dirty="0"/>
              <a:t>“I: I used to plant sesame but when I saw other farmers doing cassava, I followed them.</a:t>
            </a:r>
            <a:endParaRPr lang="en-GB" i="1" dirty="0"/>
          </a:p>
          <a:p>
            <a:r>
              <a:rPr lang="en-AU" i="1" dirty="0"/>
              <a:t>F: Why did you follow them?</a:t>
            </a:r>
            <a:endParaRPr lang="en-GB" i="1" dirty="0"/>
          </a:p>
          <a:p>
            <a:r>
              <a:rPr lang="en-AU" i="1" dirty="0"/>
              <a:t>I: I saw they received very good yield in the first year so I wanted to try also. Our soil nutrition is depleting so I cannot plant every year on the same soil.”</a:t>
            </a:r>
            <a:endParaRPr lang="en-GB" i="1" dirty="0"/>
          </a:p>
          <a:p>
            <a:r>
              <a:rPr lang="en-AU" dirty="0"/>
              <a:t> </a:t>
            </a:r>
            <a:endParaRPr lang="en-GB" dirty="0"/>
          </a:p>
          <a:p>
            <a:r>
              <a:rPr lang="en-AU" i="1" dirty="0"/>
              <a:t>“I: Here we just followed each other. When we saw one planted, others started to follow no matter if it was corn or cassava.”</a:t>
            </a:r>
            <a:endParaRPr lang="en-GB" i="1" dirty="0"/>
          </a:p>
        </p:txBody>
      </p:sp>
      <p:sp>
        <p:nvSpPr>
          <p:cNvPr id="3" name="Text Placeholder 2">
            <a:extLst>
              <a:ext uri="{FF2B5EF4-FFF2-40B4-BE49-F238E27FC236}">
                <a16:creationId xmlns:a16="http://schemas.microsoft.com/office/drawing/2014/main" id="{DB42CF21-D025-E24D-A905-D594BB13BE19}"/>
              </a:ext>
            </a:extLst>
          </p:cNvPr>
          <p:cNvSpPr>
            <a:spLocks noGrp="1"/>
          </p:cNvSpPr>
          <p:nvPr>
            <p:ph type="body" idx="11"/>
          </p:nvPr>
        </p:nvSpPr>
        <p:spPr/>
        <p:txBody>
          <a:bodyPr/>
          <a:lstStyle/>
          <a:p>
            <a:r>
              <a:rPr lang="en-US" dirty="0"/>
              <a:t>Qualitative Findings: Why did farmers transition to cassava?</a:t>
            </a:r>
          </a:p>
        </p:txBody>
      </p:sp>
      <p:sp>
        <p:nvSpPr>
          <p:cNvPr id="4" name="Content Placeholder 3">
            <a:extLst>
              <a:ext uri="{FF2B5EF4-FFF2-40B4-BE49-F238E27FC236}">
                <a16:creationId xmlns:a16="http://schemas.microsoft.com/office/drawing/2014/main" id="{319AC85D-8057-8648-8844-CCF800294556}"/>
              </a:ext>
            </a:extLst>
          </p:cNvPr>
          <p:cNvSpPr>
            <a:spLocks noGrp="1"/>
          </p:cNvSpPr>
          <p:nvPr>
            <p:ph idx="12"/>
          </p:nvPr>
        </p:nvSpPr>
        <p:spPr/>
        <p:txBody>
          <a:bodyPr>
            <a:normAutofit/>
          </a:bodyPr>
          <a:lstStyle/>
          <a:p>
            <a:r>
              <a:rPr lang="en-US" sz="1600" b="1" u="sng" dirty="0"/>
              <a:t>Analysis</a:t>
            </a:r>
            <a:r>
              <a:rPr lang="en-US" sz="1600" dirty="0"/>
              <a:t>: Neighbours are ~95% of the social relations shaping their practices. </a:t>
            </a:r>
          </a:p>
          <a:p>
            <a:endParaRPr lang="en-US" sz="1600" dirty="0"/>
          </a:p>
        </p:txBody>
      </p:sp>
    </p:spTree>
    <p:extLst>
      <p:ext uri="{BB962C8B-B14F-4D97-AF65-F5344CB8AC3E}">
        <p14:creationId xmlns:p14="http://schemas.microsoft.com/office/powerpoint/2010/main" val="85527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500"/>
                                        <p:tgtEl>
                                          <p:spTgt spid="2">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fade">
                                      <p:cBhvr>
                                        <p:cTn id="35" dur="500"/>
                                        <p:tgtEl>
                                          <p:spTgt spid="2">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12" end="12"/>
                                            </p:txEl>
                                          </p:spTgt>
                                        </p:tgtEl>
                                        <p:attrNameLst>
                                          <p:attrName>style.visibility</p:attrName>
                                        </p:attrNameLst>
                                      </p:cBhvr>
                                      <p:to>
                                        <p:strVal val="visible"/>
                                      </p:to>
                                    </p:set>
                                    <p:animEffect transition="in" filter="fade">
                                      <p:cBhvr>
                                        <p:cTn id="40" dur="500"/>
                                        <p:tgtEl>
                                          <p:spTgt spid="2">
                                            <p:txEl>
                                              <p:pRg st="12" end="1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fade">
                                      <p:cBhvr>
                                        <p:cTn id="4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DE03D4-94BB-114B-BEAE-147CEDC83C75}"/>
              </a:ext>
            </a:extLst>
          </p:cNvPr>
          <p:cNvSpPr>
            <a:spLocks noGrp="1"/>
          </p:cNvSpPr>
          <p:nvPr>
            <p:ph idx="1"/>
          </p:nvPr>
        </p:nvSpPr>
        <p:spPr/>
        <p:txBody>
          <a:bodyPr>
            <a:normAutofit/>
          </a:bodyPr>
          <a:lstStyle/>
          <a:p>
            <a:r>
              <a:rPr lang="en-AU" i="1" dirty="0"/>
              <a:t>“I: My father planted cassava and got a good yield. So I planted cassava also.”</a:t>
            </a:r>
            <a:endParaRPr lang="en-GB" i="1" dirty="0"/>
          </a:p>
          <a:p>
            <a:r>
              <a:rPr lang="en-AU" dirty="0"/>
              <a:t> </a:t>
            </a:r>
            <a:endParaRPr lang="en-GB" dirty="0"/>
          </a:p>
          <a:p>
            <a:r>
              <a:rPr lang="en-AU" i="1" dirty="0"/>
              <a:t>“I: I saw other farmers planted cassava. I wanted to change from corn so I asked for planting materials from them and started planting cassava as well.”</a:t>
            </a:r>
            <a:endParaRPr lang="en-GB" i="1" dirty="0"/>
          </a:p>
          <a:p>
            <a:r>
              <a:rPr lang="en-AU" dirty="0"/>
              <a:t> </a:t>
            </a:r>
            <a:endParaRPr lang="en-GB" dirty="0"/>
          </a:p>
          <a:p>
            <a:r>
              <a:rPr lang="en-AU" i="1" dirty="0"/>
              <a:t>“I: I followed my mother. Besides, cassava is lower maintenance and cost less than corn. Also, it’s easier to find labour for cassava than corn.”</a:t>
            </a:r>
            <a:endParaRPr lang="en-GB" i="1" dirty="0"/>
          </a:p>
          <a:p>
            <a:endParaRPr lang="en-AU" i="1" dirty="0"/>
          </a:p>
          <a:p>
            <a:r>
              <a:rPr lang="en-AU" i="1" dirty="0"/>
              <a:t>F: What reason will make you stop planting cassava?</a:t>
            </a:r>
            <a:endParaRPr lang="en-GB" i="1" dirty="0"/>
          </a:p>
          <a:p>
            <a:r>
              <a:rPr lang="en-AU" i="1" dirty="0"/>
              <a:t>I: It’s because the price drops cheap.</a:t>
            </a:r>
            <a:endParaRPr lang="en-GB" i="1" dirty="0"/>
          </a:p>
          <a:p>
            <a:r>
              <a:rPr lang="en-AU" i="1" dirty="0"/>
              <a:t>F: What will you plant instead of cassava?</a:t>
            </a:r>
            <a:endParaRPr lang="en-GB" i="1" dirty="0"/>
          </a:p>
          <a:p>
            <a:r>
              <a:rPr lang="en-AU" dirty="0"/>
              <a:t>I: I will see what the rich farmers do. I will plant whatever they plant.</a:t>
            </a:r>
            <a:r>
              <a:rPr lang="en-GB" sz="1600" dirty="0"/>
              <a:t> </a:t>
            </a:r>
            <a:endParaRPr lang="en-GB" i="1" dirty="0"/>
          </a:p>
          <a:p>
            <a:endParaRPr lang="en-GB" i="1" dirty="0"/>
          </a:p>
        </p:txBody>
      </p:sp>
      <p:sp>
        <p:nvSpPr>
          <p:cNvPr id="3" name="Text Placeholder 2">
            <a:extLst>
              <a:ext uri="{FF2B5EF4-FFF2-40B4-BE49-F238E27FC236}">
                <a16:creationId xmlns:a16="http://schemas.microsoft.com/office/drawing/2014/main" id="{DB42CF21-D025-E24D-A905-D594BB13BE19}"/>
              </a:ext>
            </a:extLst>
          </p:cNvPr>
          <p:cNvSpPr>
            <a:spLocks noGrp="1"/>
          </p:cNvSpPr>
          <p:nvPr>
            <p:ph type="body" idx="11"/>
          </p:nvPr>
        </p:nvSpPr>
        <p:spPr/>
        <p:txBody>
          <a:bodyPr/>
          <a:lstStyle/>
          <a:p>
            <a:r>
              <a:rPr lang="en-US" dirty="0"/>
              <a:t>Qualitative Findings: How do farmers inform themselves?</a:t>
            </a:r>
          </a:p>
        </p:txBody>
      </p:sp>
      <p:sp>
        <p:nvSpPr>
          <p:cNvPr id="4" name="Content Placeholder 3">
            <a:extLst>
              <a:ext uri="{FF2B5EF4-FFF2-40B4-BE49-F238E27FC236}">
                <a16:creationId xmlns:a16="http://schemas.microsoft.com/office/drawing/2014/main" id="{319AC85D-8057-8648-8844-CCF800294556}"/>
              </a:ext>
            </a:extLst>
          </p:cNvPr>
          <p:cNvSpPr>
            <a:spLocks noGrp="1"/>
          </p:cNvSpPr>
          <p:nvPr>
            <p:ph idx="12"/>
          </p:nvPr>
        </p:nvSpPr>
        <p:spPr/>
        <p:txBody>
          <a:bodyPr>
            <a:normAutofit/>
          </a:bodyPr>
          <a:lstStyle/>
          <a:p>
            <a:r>
              <a:rPr lang="en-US" sz="1600" b="1" u="sng" dirty="0"/>
              <a:t>Analysis</a:t>
            </a:r>
            <a:r>
              <a:rPr lang="en-US" sz="1600" dirty="0"/>
              <a:t>: Family  and (already) trusted relations are how farmers assess the effectiveness of information or awareness of a new practice. </a:t>
            </a:r>
          </a:p>
          <a:p>
            <a:endParaRPr lang="en-US" sz="1600" dirty="0"/>
          </a:p>
          <a:p>
            <a:r>
              <a:rPr lang="en-US" sz="1600" dirty="0"/>
              <a:t>Throughout the 700+ engagements, these relations create an ability for farmers to vicariously experience alternate practices, which is their way of informing their decision making.</a:t>
            </a:r>
          </a:p>
          <a:p>
            <a:endParaRPr lang="en-US" sz="1600" dirty="0"/>
          </a:p>
          <a:p>
            <a:r>
              <a:rPr lang="en-US" sz="1600" dirty="0"/>
              <a:t>These ‘lessons’ that affect behaviour are practice based and experiential, suggesting a key distinction between practice and information transfer.</a:t>
            </a:r>
          </a:p>
        </p:txBody>
      </p:sp>
    </p:spTree>
    <p:extLst>
      <p:ext uri="{BB962C8B-B14F-4D97-AF65-F5344CB8AC3E}">
        <p14:creationId xmlns:p14="http://schemas.microsoft.com/office/powerpoint/2010/main" val="2075155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500"/>
                                        <p:tgtEl>
                                          <p:spTgt spid="2">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fade">
                                      <p:cBhvr>
                                        <p:cTn id="31" dur="500"/>
                                        <p:tgtEl>
                                          <p:spTgt spid="2">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500"/>
                                        <p:tgtEl>
                                          <p:spTgt spid="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DE03D4-94BB-114B-BEAE-147CEDC83C75}"/>
              </a:ext>
            </a:extLst>
          </p:cNvPr>
          <p:cNvSpPr>
            <a:spLocks noGrp="1"/>
          </p:cNvSpPr>
          <p:nvPr>
            <p:ph idx="1"/>
          </p:nvPr>
        </p:nvSpPr>
        <p:spPr>
          <a:xfrm>
            <a:off x="251521" y="864394"/>
            <a:ext cx="5544615" cy="4279106"/>
          </a:xfrm>
        </p:spPr>
        <p:txBody>
          <a:bodyPr>
            <a:normAutofit fontScale="92500"/>
          </a:bodyPr>
          <a:lstStyle/>
          <a:p>
            <a:r>
              <a:rPr lang="en-US" i="1" dirty="0"/>
              <a:t>“F: Did you ask anyone regarding to your problems facing growing cassava?</a:t>
            </a:r>
          </a:p>
          <a:p>
            <a:r>
              <a:rPr lang="en-US" i="1" dirty="0"/>
              <a:t>I: I asked my neighbours and they said nothing can help.</a:t>
            </a:r>
          </a:p>
          <a:p>
            <a:r>
              <a:rPr lang="en-US" i="1" dirty="0"/>
              <a:t>F: Why did you ask them?</a:t>
            </a:r>
          </a:p>
          <a:p>
            <a:r>
              <a:rPr lang="en-US" i="1" dirty="0"/>
              <a:t>I: No one care about us including the village chief. We have to rely on fellow farmers to help each other.</a:t>
            </a:r>
          </a:p>
          <a:p>
            <a:r>
              <a:rPr lang="en-US" i="1" dirty="0"/>
              <a:t>F: Were there anyone else coming to raise awareness on cassava?</a:t>
            </a:r>
          </a:p>
          <a:p>
            <a:r>
              <a:rPr lang="en-US" i="1" dirty="0"/>
              <a:t>I: No there weren’t.</a:t>
            </a:r>
          </a:p>
          <a:p>
            <a:r>
              <a:rPr lang="en-US" i="1" dirty="0"/>
              <a:t>F: What made you start planting cassava?</a:t>
            </a:r>
          </a:p>
          <a:p>
            <a:r>
              <a:rPr lang="en-US" i="1" dirty="0"/>
              <a:t>I: I saw other farmers in the village planted cassava and received good yield. So I started planting cassava as well.</a:t>
            </a:r>
          </a:p>
          <a:p>
            <a:r>
              <a:rPr lang="en-US" i="1" dirty="0"/>
              <a:t>F: What reason that made you stop planting cassava?</a:t>
            </a:r>
          </a:p>
          <a:p>
            <a:r>
              <a:rPr lang="en-US" i="1" dirty="0"/>
              <a:t>I: When my fruit trees grow big and there are no more spaces for cassava.</a:t>
            </a:r>
          </a:p>
          <a:p>
            <a:r>
              <a:rPr lang="en-US" i="1" dirty="0"/>
              <a:t>F: Which fruit trees do you have?</a:t>
            </a:r>
          </a:p>
          <a:p>
            <a:r>
              <a:rPr lang="en-US" i="1" dirty="0"/>
              <a:t>I: Rambutan and longan.”</a:t>
            </a:r>
            <a:endParaRPr lang="en-GB" i="1" dirty="0"/>
          </a:p>
          <a:p>
            <a:r>
              <a:rPr lang="en-AU" dirty="0"/>
              <a:t> </a:t>
            </a:r>
            <a:endParaRPr lang="en-GB" dirty="0"/>
          </a:p>
          <a:p>
            <a:r>
              <a:rPr lang="en-AU" i="1" dirty="0"/>
              <a:t>“I: I didn’t ask anyone because everyone had the same problem.”</a:t>
            </a:r>
            <a:endParaRPr lang="en-GB" i="1" dirty="0"/>
          </a:p>
          <a:p>
            <a:r>
              <a:rPr lang="en-AU" dirty="0"/>
              <a:t> </a:t>
            </a:r>
            <a:endParaRPr lang="en-GB" dirty="0"/>
          </a:p>
          <a:p>
            <a:r>
              <a:rPr lang="en-AU" i="1" dirty="0"/>
              <a:t>“I: I saw other farmers sprayed pesticide but not effective. So I didn’t do anything. Then the farmer whose farm got infected with red mite tried cutting the leaves and then the red mites were gone.</a:t>
            </a:r>
            <a:endParaRPr lang="en-GB" i="1" dirty="0"/>
          </a:p>
          <a:p>
            <a:r>
              <a:rPr lang="en-AU" i="1" dirty="0"/>
              <a:t>F: Were there anyone from PDA </a:t>
            </a:r>
            <a:r>
              <a:rPr lang="en-AU" dirty="0"/>
              <a:t>[Pailin Department of Agriculture]</a:t>
            </a:r>
            <a:r>
              <a:rPr lang="en-AU" i="1" dirty="0"/>
              <a:t> coming to raise awareness on cassava?</a:t>
            </a:r>
            <a:endParaRPr lang="en-GB" i="1" dirty="0"/>
          </a:p>
          <a:p>
            <a:r>
              <a:rPr lang="en-AU" dirty="0"/>
              <a:t>I: No there weren’t.”</a:t>
            </a:r>
            <a:r>
              <a:rPr lang="en-GB" dirty="0"/>
              <a:t> </a:t>
            </a:r>
            <a:endParaRPr lang="en-GB" i="1" dirty="0"/>
          </a:p>
        </p:txBody>
      </p:sp>
      <p:sp>
        <p:nvSpPr>
          <p:cNvPr id="3" name="Text Placeholder 2">
            <a:extLst>
              <a:ext uri="{FF2B5EF4-FFF2-40B4-BE49-F238E27FC236}">
                <a16:creationId xmlns:a16="http://schemas.microsoft.com/office/drawing/2014/main" id="{DB42CF21-D025-E24D-A905-D594BB13BE19}"/>
              </a:ext>
            </a:extLst>
          </p:cNvPr>
          <p:cNvSpPr>
            <a:spLocks noGrp="1"/>
          </p:cNvSpPr>
          <p:nvPr>
            <p:ph type="body" idx="11"/>
          </p:nvPr>
        </p:nvSpPr>
        <p:spPr/>
        <p:txBody>
          <a:bodyPr/>
          <a:lstStyle/>
          <a:p>
            <a:r>
              <a:rPr lang="en-US" dirty="0"/>
              <a:t>Qualitative Findings: Where do farmers get official information or advice?</a:t>
            </a:r>
          </a:p>
        </p:txBody>
      </p:sp>
      <p:sp>
        <p:nvSpPr>
          <p:cNvPr id="4" name="Content Placeholder 3">
            <a:extLst>
              <a:ext uri="{FF2B5EF4-FFF2-40B4-BE49-F238E27FC236}">
                <a16:creationId xmlns:a16="http://schemas.microsoft.com/office/drawing/2014/main" id="{319AC85D-8057-8648-8844-CCF800294556}"/>
              </a:ext>
            </a:extLst>
          </p:cNvPr>
          <p:cNvSpPr>
            <a:spLocks noGrp="1"/>
          </p:cNvSpPr>
          <p:nvPr>
            <p:ph idx="12"/>
          </p:nvPr>
        </p:nvSpPr>
        <p:spPr>
          <a:xfrm>
            <a:off x="6084168" y="864394"/>
            <a:ext cx="2808312" cy="3565219"/>
          </a:xfrm>
        </p:spPr>
        <p:txBody>
          <a:bodyPr>
            <a:normAutofit/>
          </a:bodyPr>
          <a:lstStyle/>
          <a:p>
            <a:r>
              <a:rPr lang="en-US" sz="1600" b="1" u="sng" dirty="0"/>
              <a:t>Analysis</a:t>
            </a:r>
            <a:r>
              <a:rPr lang="en-US" sz="1600" dirty="0"/>
              <a:t>: They don’t. See </a:t>
            </a:r>
            <a:r>
              <a:rPr lang="en-US" sz="1600" dirty="0" err="1"/>
              <a:t>neighbours</a:t>
            </a:r>
            <a:r>
              <a:rPr lang="en-US" sz="1600" dirty="0"/>
              <a:t>.</a:t>
            </a:r>
          </a:p>
          <a:p>
            <a:endParaRPr lang="en-US" sz="1600" dirty="0"/>
          </a:p>
          <a:p>
            <a:r>
              <a:rPr lang="en-US" sz="1600" dirty="0"/>
              <a:t>Farmers are disconnected from what we understand to be extension services and communications, which means that many official and expert efforts to support them are disconnected from how they inform themselves.</a:t>
            </a:r>
          </a:p>
          <a:p>
            <a:endParaRPr lang="en-US" sz="1600" dirty="0"/>
          </a:p>
        </p:txBody>
      </p:sp>
    </p:spTree>
    <p:extLst>
      <p:ext uri="{BB962C8B-B14F-4D97-AF65-F5344CB8AC3E}">
        <p14:creationId xmlns:p14="http://schemas.microsoft.com/office/powerpoint/2010/main" val="3652442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fade">
                                      <p:cBhvr>
                                        <p:cTn id="31" dur="500"/>
                                        <p:tgtEl>
                                          <p:spTgt spid="2">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fade">
                                      <p:cBhvr>
                                        <p:cTn id="34" dur="500"/>
                                        <p:tgtEl>
                                          <p:spTgt spid="2">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fade">
                                      <p:cBhvr>
                                        <p:cTn id="37" dur="500"/>
                                        <p:tgtEl>
                                          <p:spTgt spid="2">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fade">
                                      <p:cBhvr>
                                        <p:cTn id="40" dur="500"/>
                                        <p:tgtEl>
                                          <p:spTgt spid="2">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13" end="13"/>
                                            </p:txEl>
                                          </p:spTgt>
                                        </p:tgtEl>
                                        <p:attrNameLst>
                                          <p:attrName>style.visibility</p:attrName>
                                        </p:attrNameLst>
                                      </p:cBhvr>
                                      <p:to>
                                        <p:strVal val="visible"/>
                                      </p:to>
                                    </p:set>
                                    <p:animEffect transition="in" filter="fade">
                                      <p:cBhvr>
                                        <p:cTn id="45" dur="500"/>
                                        <p:tgtEl>
                                          <p:spTgt spid="2">
                                            <p:txEl>
                                              <p:pRg st="13" end="1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15" end="15"/>
                                            </p:txEl>
                                          </p:spTgt>
                                        </p:tgtEl>
                                        <p:attrNameLst>
                                          <p:attrName>style.visibility</p:attrName>
                                        </p:attrNameLst>
                                      </p:cBhvr>
                                      <p:to>
                                        <p:strVal val="visible"/>
                                      </p:to>
                                    </p:set>
                                    <p:animEffect transition="in" filter="fade">
                                      <p:cBhvr>
                                        <p:cTn id="50" dur="500"/>
                                        <p:tgtEl>
                                          <p:spTgt spid="2">
                                            <p:txEl>
                                              <p:pRg st="15" end="15"/>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
                                            <p:txEl>
                                              <p:pRg st="16" end="16"/>
                                            </p:txEl>
                                          </p:spTgt>
                                        </p:tgtEl>
                                        <p:attrNameLst>
                                          <p:attrName>style.visibility</p:attrName>
                                        </p:attrNameLst>
                                      </p:cBhvr>
                                      <p:to>
                                        <p:strVal val="visible"/>
                                      </p:to>
                                    </p:set>
                                    <p:animEffect transition="in" filter="fade">
                                      <p:cBhvr>
                                        <p:cTn id="53" dur="500"/>
                                        <p:tgtEl>
                                          <p:spTgt spid="2">
                                            <p:txEl>
                                              <p:pRg st="16" end="16"/>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
                                            <p:txEl>
                                              <p:pRg st="17" end="17"/>
                                            </p:txEl>
                                          </p:spTgt>
                                        </p:tgtEl>
                                        <p:attrNameLst>
                                          <p:attrName>style.visibility</p:attrName>
                                        </p:attrNameLst>
                                      </p:cBhvr>
                                      <p:to>
                                        <p:strVal val="visible"/>
                                      </p:to>
                                    </p:set>
                                    <p:animEffect transition="in" filter="fade">
                                      <p:cBhvr>
                                        <p:cTn id="56" dur="500"/>
                                        <p:tgtEl>
                                          <p:spTgt spid="2">
                                            <p:txEl>
                                              <p:pRg st="17" end="1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Effect transition="in" filter="fade">
                                      <p:cBhvr>
                                        <p:cTn id="61" dur="500"/>
                                        <p:tgtEl>
                                          <p:spTgt spid="4">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
                                            <p:txEl>
                                              <p:pRg st="2" end="2"/>
                                            </p:txEl>
                                          </p:spTgt>
                                        </p:tgtEl>
                                        <p:attrNameLst>
                                          <p:attrName>style.visibility</p:attrName>
                                        </p:attrNameLst>
                                      </p:cBhvr>
                                      <p:to>
                                        <p:strVal val="visible"/>
                                      </p:to>
                                    </p:set>
                                    <p:animEffect transition="in" filter="fade">
                                      <p:cBhvr>
                                        <p:cTn id="6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DE03D4-94BB-114B-BEAE-147CEDC83C75}"/>
              </a:ext>
            </a:extLst>
          </p:cNvPr>
          <p:cNvSpPr>
            <a:spLocks noGrp="1"/>
          </p:cNvSpPr>
          <p:nvPr>
            <p:ph idx="1"/>
          </p:nvPr>
        </p:nvSpPr>
        <p:spPr/>
        <p:txBody>
          <a:bodyPr>
            <a:normAutofit fontScale="70000" lnSpcReduction="20000"/>
          </a:bodyPr>
          <a:lstStyle/>
          <a:p>
            <a:r>
              <a:rPr lang="en-AU" i="1" dirty="0"/>
              <a:t>“I: I’ve only asked my neighbours what to spray. Sometimes it worked, sometimes it didn’t.</a:t>
            </a:r>
            <a:endParaRPr lang="en-GB" i="1" dirty="0"/>
          </a:p>
          <a:p>
            <a:r>
              <a:rPr lang="en-AU" i="1" dirty="0"/>
              <a:t>F: Did you ever ask the pesticide seller?</a:t>
            </a:r>
            <a:endParaRPr lang="en-GB" i="1" dirty="0"/>
          </a:p>
          <a:p>
            <a:r>
              <a:rPr lang="en-AU" i="1" dirty="0"/>
              <a:t>I: Yes I did. Sometimes it worked on the first time. And when I used for the second time, it didn’t work.</a:t>
            </a:r>
            <a:endParaRPr lang="en-GB" i="1" dirty="0"/>
          </a:p>
          <a:p>
            <a:r>
              <a:rPr lang="en-AU" i="1" dirty="0"/>
              <a:t>F: Did you trust the pesticide seller?</a:t>
            </a:r>
            <a:endParaRPr lang="en-GB" i="1" dirty="0"/>
          </a:p>
          <a:p>
            <a:r>
              <a:rPr lang="en-AU" i="1" dirty="0"/>
              <a:t>I: Yes sometimes. Because I didn’t know anything, so I think the pesticide sellers knows more than me. And the pesticide also helped a little bit about 20 out of 50. When the rain came, the cassava became good again.” </a:t>
            </a:r>
            <a:endParaRPr lang="en-GB" i="1" dirty="0"/>
          </a:p>
          <a:p>
            <a:r>
              <a:rPr lang="en-AU" dirty="0"/>
              <a:t> </a:t>
            </a:r>
            <a:endParaRPr lang="en-GB" dirty="0"/>
          </a:p>
          <a:p>
            <a:r>
              <a:rPr lang="en-AU" i="1" dirty="0"/>
              <a:t>“I: I only asked the pesticide seller because there’s no one to ask. They then would give me pesticide to spray but it’s not really working.</a:t>
            </a:r>
            <a:endParaRPr lang="en-GB" i="1" dirty="0"/>
          </a:p>
          <a:p>
            <a:r>
              <a:rPr lang="en-AU" i="1" dirty="0"/>
              <a:t>F: Did you trust the pesticide seller?</a:t>
            </a:r>
            <a:endParaRPr lang="en-GB" i="1" dirty="0"/>
          </a:p>
          <a:p>
            <a:r>
              <a:rPr lang="en-AU" i="1" dirty="0"/>
              <a:t>I: Not really. Some didn’t have good knowledge about it.”</a:t>
            </a:r>
            <a:endParaRPr lang="en-GB" i="1" dirty="0"/>
          </a:p>
          <a:p>
            <a:r>
              <a:rPr lang="en-AU" dirty="0"/>
              <a:t> </a:t>
            </a:r>
            <a:endParaRPr lang="en-GB" dirty="0"/>
          </a:p>
          <a:p>
            <a:r>
              <a:rPr lang="en-AU" i="1" dirty="0"/>
              <a:t>“I: I asked the pesticide seller but it’s not effective.</a:t>
            </a:r>
            <a:endParaRPr lang="en-GB" i="1" dirty="0"/>
          </a:p>
          <a:p>
            <a:r>
              <a:rPr lang="en-AU" i="1" dirty="0"/>
              <a:t>F: Why didn’t you ask the specialist from agriculture department?</a:t>
            </a:r>
            <a:endParaRPr lang="en-GB" i="1" dirty="0"/>
          </a:p>
          <a:p>
            <a:r>
              <a:rPr lang="en-AU" i="1" dirty="0"/>
              <a:t>I: I don’t know where and who to ask.</a:t>
            </a:r>
            <a:endParaRPr lang="en-GB" i="1" dirty="0"/>
          </a:p>
          <a:p>
            <a:r>
              <a:rPr lang="en-AU" i="1" dirty="0"/>
              <a:t>F: So do you trust the pesticide seller?</a:t>
            </a:r>
            <a:endParaRPr lang="en-GB" i="1" dirty="0"/>
          </a:p>
          <a:p>
            <a:r>
              <a:rPr lang="en-AU" i="1" dirty="0"/>
              <a:t>I: Sometimes. The pesticide they gave me for other crops worked but the one on cassava didn’t.”</a:t>
            </a:r>
            <a:endParaRPr lang="en-GB" i="1" dirty="0"/>
          </a:p>
          <a:p>
            <a:r>
              <a:rPr lang="en-AU" dirty="0"/>
              <a:t> </a:t>
            </a:r>
            <a:endParaRPr lang="en-GB" dirty="0"/>
          </a:p>
          <a:p>
            <a:r>
              <a:rPr lang="en-AU" i="1" dirty="0"/>
              <a:t>“I: No I didn’t. I didn’t know who to ask. I just went to buy pesticide from the pesticide seller.</a:t>
            </a:r>
            <a:endParaRPr lang="en-GB" i="1" dirty="0"/>
          </a:p>
          <a:p>
            <a:r>
              <a:rPr lang="en-AU" i="1" dirty="0"/>
              <a:t>F: Why did you think the pesticide seller can help you?</a:t>
            </a:r>
            <a:endParaRPr lang="en-GB" i="1" dirty="0"/>
          </a:p>
          <a:p>
            <a:r>
              <a:rPr lang="en-AU" i="1" dirty="0"/>
              <a:t>I: Because I didn’t know where I can get help besides going to buy pesticide from the pesticide seller.</a:t>
            </a:r>
            <a:endParaRPr lang="en-GB" i="1" dirty="0"/>
          </a:p>
          <a:p>
            <a:r>
              <a:rPr lang="en-AU" i="1" dirty="0"/>
              <a:t>F: Did you trust the pesticide seller?</a:t>
            </a:r>
            <a:endParaRPr lang="en-GB" i="1" dirty="0"/>
          </a:p>
          <a:p>
            <a:r>
              <a:rPr lang="en-AU" i="1" dirty="0"/>
              <a:t>I: At first I did. That’s why I went to buy pesticide but since the pesticide didn’t work, I lost trust in them.</a:t>
            </a:r>
            <a:endParaRPr lang="en-GB" i="1" dirty="0"/>
          </a:p>
          <a:p>
            <a:r>
              <a:rPr lang="en-AU" i="1" dirty="0"/>
              <a:t>F: Now you didn’t buy pesticide anymore?</a:t>
            </a:r>
            <a:endParaRPr lang="en-GB" i="1" dirty="0"/>
          </a:p>
          <a:p>
            <a:r>
              <a:rPr lang="en-AU" i="1" dirty="0"/>
              <a:t>I: No I didn’t. I only sprayed booster now.”</a:t>
            </a:r>
            <a:endParaRPr lang="en-GB" i="1" dirty="0"/>
          </a:p>
        </p:txBody>
      </p:sp>
      <p:sp>
        <p:nvSpPr>
          <p:cNvPr id="3" name="Text Placeholder 2">
            <a:extLst>
              <a:ext uri="{FF2B5EF4-FFF2-40B4-BE49-F238E27FC236}">
                <a16:creationId xmlns:a16="http://schemas.microsoft.com/office/drawing/2014/main" id="{DB42CF21-D025-E24D-A905-D594BB13BE19}"/>
              </a:ext>
            </a:extLst>
          </p:cNvPr>
          <p:cNvSpPr>
            <a:spLocks noGrp="1"/>
          </p:cNvSpPr>
          <p:nvPr>
            <p:ph type="body" idx="11"/>
          </p:nvPr>
        </p:nvSpPr>
        <p:spPr/>
        <p:txBody>
          <a:bodyPr/>
          <a:lstStyle/>
          <a:p>
            <a:r>
              <a:rPr lang="en-US" dirty="0"/>
              <a:t>Qualitative Findings: What do farmers make of the pesticide vender?</a:t>
            </a:r>
          </a:p>
        </p:txBody>
      </p:sp>
      <p:sp>
        <p:nvSpPr>
          <p:cNvPr id="4" name="Content Placeholder 3">
            <a:extLst>
              <a:ext uri="{FF2B5EF4-FFF2-40B4-BE49-F238E27FC236}">
                <a16:creationId xmlns:a16="http://schemas.microsoft.com/office/drawing/2014/main" id="{319AC85D-8057-8648-8844-CCF800294556}"/>
              </a:ext>
            </a:extLst>
          </p:cNvPr>
          <p:cNvSpPr>
            <a:spLocks noGrp="1"/>
          </p:cNvSpPr>
          <p:nvPr>
            <p:ph idx="12"/>
          </p:nvPr>
        </p:nvSpPr>
        <p:spPr>
          <a:xfrm>
            <a:off x="4572000" y="864394"/>
            <a:ext cx="4320480" cy="4011612"/>
          </a:xfrm>
        </p:spPr>
        <p:txBody>
          <a:bodyPr>
            <a:normAutofit/>
          </a:bodyPr>
          <a:lstStyle/>
          <a:p>
            <a:r>
              <a:rPr lang="en-US" sz="1600" b="1" u="sng" dirty="0"/>
              <a:t>Analysis</a:t>
            </a:r>
            <a:r>
              <a:rPr lang="en-US" sz="1600" dirty="0"/>
              <a:t>: The pesticide vender is the only member of the ‘formal’ agricultural sector who the farmers relate with. They rely on these individuals, but they are doubtful and suspicious because of past experiences and the experiences of others (i.e., through the social networks described previously).</a:t>
            </a:r>
          </a:p>
          <a:p>
            <a:endParaRPr lang="en-US" sz="1600" dirty="0"/>
          </a:p>
          <a:p>
            <a:r>
              <a:rPr lang="en-US" sz="1600" dirty="0"/>
              <a:t>Farmers are aware of the profit motivation of official extension activities, and therefore revert to their neighbours and trusted social relations to assess any new information or practices.</a:t>
            </a:r>
          </a:p>
          <a:p>
            <a:endParaRPr lang="en-US" sz="1600" dirty="0"/>
          </a:p>
          <a:p>
            <a:r>
              <a:rPr lang="en-US" sz="1600" dirty="0"/>
              <a:t>Farmers are risk averse and advance a ‘least cost input’ model, which means they are often seeking reasons to not invest.</a:t>
            </a:r>
          </a:p>
        </p:txBody>
      </p:sp>
    </p:spTree>
    <p:extLst>
      <p:ext uri="{BB962C8B-B14F-4D97-AF65-F5344CB8AC3E}">
        <p14:creationId xmlns:p14="http://schemas.microsoft.com/office/powerpoint/2010/main" val="372753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fade">
                                      <p:cBhvr>
                                        <p:cTn id="30" dur="500"/>
                                        <p:tgtEl>
                                          <p:spTgt spid="2">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fade">
                                      <p:cBhvr>
                                        <p:cTn id="35" dur="500"/>
                                        <p:tgtEl>
                                          <p:spTgt spid="2">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11" end="11"/>
                                            </p:txEl>
                                          </p:spTgt>
                                        </p:tgtEl>
                                        <p:attrNameLst>
                                          <p:attrName>style.visibility</p:attrName>
                                        </p:attrNameLst>
                                      </p:cBhvr>
                                      <p:to>
                                        <p:strVal val="visible"/>
                                      </p:to>
                                    </p:set>
                                    <p:animEffect transition="in" filter="fade">
                                      <p:cBhvr>
                                        <p:cTn id="38" dur="500"/>
                                        <p:tgtEl>
                                          <p:spTgt spid="2">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animEffect transition="in" filter="fade">
                                      <p:cBhvr>
                                        <p:cTn id="41" dur="500"/>
                                        <p:tgtEl>
                                          <p:spTgt spid="2">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
                                            <p:txEl>
                                              <p:pRg st="13" end="13"/>
                                            </p:txEl>
                                          </p:spTgt>
                                        </p:tgtEl>
                                        <p:attrNameLst>
                                          <p:attrName>style.visibility</p:attrName>
                                        </p:attrNameLst>
                                      </p:cBhvr>
                                      <p:to>
                                        <p:strVal val="visible"/>
                                      </p:to>
                                    </p:set>
                                    <p:animEffect transition="in" filter="fade">
                                      <p:cBhvr>
                                        <p:cTn id="44" dur="500"/>
                                        <p:tgtEl>
                                          <p:spTgt spid="2">
                                            <p:txEl>
                                              <p:pRg st="13" end="1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animEffect transition="in" filter="fade">
                                      <p:cBhvr>
                                        <p:cTn id="47" dur="500"/>
                                        <p:tgtEl>
                                          <p:spTgt spid="2">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16" end="16"/>
                                            </p:txEl>
                                          </p:spTgt>
                                        </p:tgtEl>
                                        <p:attrNameLst>
                                          <p:attrName>style.visibility</p:attrName>
                                        </p:attrNameLst>
                                      </p:cBhvr>
                                      <p:to>
                                        <p:strVal val="visible"/>
                                      </p:to>
                                    </p:set>
                                    <p:animEffect transition="in" filter="fade">
                                      <p:cBhvr>
                                        <p:cTn id="52" dur="500"/>
                                        <p:tgtEl>
                                          <p:spTgt spid="2">
                                            <p:txEl>
                                              <p:pRg st="16" end="1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2">
                                            <p:txEl>
                                              <p:pRg st="17" end="17"/>
                                            </p:txEl>
                                          </p:spTgt>
                                        </p:tgtEl>
                                        <p:attrNameLst>
                                          <p:attrName>style.visibility</p:attrName>
                                        </p:attrNameLst>
                                      </p:cBhvr>
                                      <p:to>
                                        <p:strVal val="visible"/>
                                      </p:to>
                                    </p:set>
                                    <p:animEffect transition="in" filter="fade">
                                      <p:cBhvr>
                                        <p:cTn id="55" dur="500"/>
                                        <p:tgtEl>
                                          <p:spTgt spid="2">
                                            <p:txEl>
                                              <p:pRg st="17" end="17"/>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2">
                                            <p:txEl>
                                              <p:pRg st="18" end="18"/>
                                            </p:txEl>
                                          </p:spTgt>
                                        </p:tgtEl>
                                        <p:attrNameLst>
                                          <p:attrName>style.visibility</p:attrName>
                                        </p:attrNameLst>
                                      </p:cBhvr>
                                      <p:to>
                                        <p:strVal val="visible"/>
                                      </p:to>
                                    </p:set>
                                    <p:animEffect transition="in" filter="fade">
                                      <p:cBhvr>
                                        <p:cTn id="58" dur="500"/>
                                        <p:tgtEl>
                                          <p:spTgt spid="2">
                                            <p:txEl>
                                              <p:pRg st="18" end="18"/>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2">
                                            <p:txEl>
                                              <p:pRg st="19" end="19"/>
                                            </p:txEl>
                                          </p:spTgt>
                                        </p:tgtEl>
                                        <p:attrNameLst>
                                          <p:attrName>style.visibility</p:attrName>
                                        </p:attrNameLst>
                                      </p:cBhvr>
                                      <p:to>
                                        <p:strVal val="visible"/>
                                      </p:to>
                                    </p:set>
                                    <p:animEffect transition="in" filter="fade">
                                      <p:cBhvr>
                                        <p:cTn id="61" dur="500"/>
                                        <p:tgtEl>
                                          <p:spTgt spid="2">
                                            <p:txEl>
                                              <p:pRg st="19" end="19"/>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2">
                                            <p:txEl>
                                              <p:pRg st="20" end="20"/>
                                            </p:txEl>
                                          </p:spTgt>
                                        </p:tgtEl>
                                        <p:attrNameLst>
                                          <p:attrName>style.visibility</p:attrName>
                                        </p:attrNameLst>
                                      </p:cBhvr>
                                      <p:to>
                                        <p:strVal val="visible"/>
                                      </p:to>
                                    </p:set>
                                    <p:animEffect transition="in" filter="fade">
                                      <p:cBhvr>
                                        <p:cTn id="64" dur="500"/>
                                        <p:tgtEl>
                                          <p:spTgt spid="2">
                                            <p:txEl>
                                              <p:pRg st="20" end="2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
                                            <p:txEl>
                                              <p:pRg st="21" end="21"/>
                                            </p:txEl>
                                          </p:spTgt>
                                        </p:tgtEl>
                                        <p:attrNameLst>
                                          <p:attrName>style.visibility</p:attrName>
                                        </p:attrNameLst>
                                      </p:cBhvr>
                                      <p:to>
                                        <p:strVal val="visible"/>
                                      </p:to>
                                    </p:set>
                                    <p:animEffect transition="in" filter="fade">
                                      <p:cBhvr>
                                        <p:cTn id="67" dur="500"/>
                                        <p:tgtEl>
                                          <p:spTgt spid="2">
                                            <p:txEl>
                                              <p:pRg st="21" end="21"/>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2">
                                            <p:txEl>
                                              <p:pRg st="22" end="22"/>
                                            </p:txEl>
                                          </p:spTgt>
                                        </p:tgtEl>
                                        <p:attrNameLst>
                                          <p:attrName>style.visibility</p:attrName>
                                        </p:attrNameLst>
                                      </p:cBhvr>
                                      <p:to>
                                        <p:strVal val="visible"/>
                                      </p:to>
                                    </p:set>
                                    <p:animEffect transition="in" filter="fade">
                                      <p:cBhvr>
                                        <p:cTn id="70" dur="500"/>
                                        <p:tgtEl>
                                          <p:spTgt spid="2">
                                            <p:txEl>
                                              <p:pRg st="22" end="2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
                                            <p:txEl>
                                              <p:pRg st="0" end="0"/>
                                            </p:txEl>
                                          </p:spTgt>
                                        </p:tgtEl>
                                        <p:attrNameLst>
                                          <p:attrName>style.visibility</p:attrName>
                                        </p:attrNameLst>
                                      </p:cBhvr>
                                      <p:to>
                                        <p:strVal val="visible"/>
                                      </p:to>
                                    </p:set>
                                    <p:animEffect transition="in" filter="fade">
                                      <p:cBhvr>
                                        <p:cTn id="75" dur="500"/>
                                        <p:tgtEl>
                                          <p:spTgt spid="4">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
                                            <p:txEl>
                                              <p:pRg st="2" end="2"/>
                                            </p:txEl>
                                          </p:spTgt>
                                        </p:tgtEl>
                                        <p:attrNameLst>
                                          <p:attrName>style.visibility</p:attrName>
                                        </p:attrNameLst>
                                      </p:cBhvr>
                                      <p:to>
                                        <p:strVal val="visible"/>
                                      </p:to>
                                    </p:set>
                                    <p:animEffect transition="in" filter="fade">
                                      <p:cBhvr>
                                        <p:cTn id="80" dur="500"/>
                                        <p:tgtEl>
                                          <p:spTgt spid="4">
                                            <p:txEl>
                                              <p:pRg st="2" end="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
                                            <p:txEl>
                                              <p:pRg st="4" end="4"/>
                                            </p:txEl>
                                          </p:spTgt>
                                        </p:tgtEl>
                                        <p:attrNameLst>
                                          <p:attrName>style.visibility</p:attrName>
                                        </p:attrNameLst>
                                      </p:cBhvr>
                                      <p:to>
                                        <p:strVal val="visible"/>
                                      </p:to>
                                    </p:set>
                                    <p:animEffect transition="in" filter="fade">
                                      <p:cBhvr>
                                        <p:cTn id="8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DE03D4-94BB-114B-BEAE-147CEDC83C75}"/>
              </a:ext>
            </a:extLst>
          </p:cNvPr>
          <p:cNvSpPr>
            <a:spLocks noGrp="1"/>
          </p:cNvSpPr>
          <p:nvPr>
            <p:ph idx="1"/>
          </p:nvPr>
        </p:nvSpPr>
        <p:spPr>
          <a:xfrm>
            <a:off x="251521" y="864394"/>
            <a:ext cx="4320479" cy="4279106"/>
          </a:xfrm>
        </p:spPr>
        <p:txBody>
          <a:bodyPr>
            <a:normAutofit fontScale="92500" lnSpcReduction="10000"/>
          </a:bodyPr>
          <a:lstStyle/>
          <a:p>
            <a:r>
              <a:rPr lang="en-GB" i="1" dirty="0"/>
              <a:t>“I: It’s difficult. If I plant mango, I won’t have any income to support my family.</a:t>
            </a:r>
          </a:p>
          <a:p>
            <a:r>
              <a:rPr lang="en-GB" i="1" dirty="0"/>
              <a:t>F: You’re losing every year.</a:t>
            </a:r>
          </a:p>
          <a:p>
            <a:r>
              <a:rPr lang="en-GB" i="1" dirty="0"/>
              <a:t>I: Yes I’m always losing. But I don’t know what else I can do.</a:t>
            </a:r>
          </a:p>
          <a:p>
            <a:r>
              <a:rPr lang="en-GB" i="1" dirty="0"/>
              <a:t>F: So you were saying you won’t have any money if you stop planting cassava? Is it true?</a:t>
            </a:r>
          </a:p>
          <a:p>
            <a:r>
              <a:rPr lang="en-GB" i="1" dirty="0"/>
              <a:t>I: Yes. I will use some money to spend in the family and some to pay back loan. And then when there’s new crop cycle, I will take another loan to do it.”</a:t>
            </a:r>
          </a:p>
          <a:p>
            <a:endParaRPr lang="en-GB" i="1" dirty="0"/>
          </a:p>
          <a:p>
            <a:r>
              <a:rPr lang="en-GB" i="1" dirty="0"/>
              <a:t>“What is your happy or sad moment?</a:t>
            </a:r>
          </a:p>
          <a:p>
            <a:r>
              <a:rPr lang="en-GB" i="1" dirty="0"/>
              <a:t>I: I’m earning just enough to live by. If the soil is good and there is enough rain, I can earn more for the family. Otherwise, I will lose my investment.</a:t>
            </a:r>
          </a:p>
          <a:p>
            <a:r>
              <a:rPr lang="en-GB" i="1" dirty="0"/>
              <a:t>F: What will happen if your cassava failed?</a:t>
            </a:r>
          </a:p>
          <a:p>
            <a:r>
              <a:rPr lang="en-GB" i="1" dirty="0"/>
              <a:t>I: It will be struggling for the family. Every family has debt to pay so if the farm fails, we are all doomed.”</a:t>
            </a:r>
          </a:p>
          <a:p>
            <a:endParaRPr lang="en-GB" i="1" dirty="0"/>
          </a:p>
          <a:p>
            <a:r>
              <a:rPr lang="en-GB" i="1" dirty="0"/>
              <a:t>“What is your happy or sad moment?</a:t>
            </a:r>
          </a:p>
          <a:p>
            <a:r>
              <a:rPr lang="en-GB" i="1" dirty="0"/>
              <a:t>I: It’s hardworking being a farmer. We planted crop base on the rainfall. So sometimes we lose, sometimes we gain. But since we took loan to do the farm, it’s putting pressure on the family financial. We have obligation to pay back the loan, so if the crop fails, it will highly impact my family. I need to </a:t>
            </a:r>
            <a:r>
              <a:rPr lang="en-GB" i="1" dirty="0" err="1"/>
              <a:t>sacrify</a:t>
            </a:r>
            <a:r>
              <a:rPr lang="en-GB" i="1" dirty="0"/>
              <a:t> my food and sometimes we pay back late because of money.”</a:t>
            </a:r>
          </a:p>
        </p:txBody>
      </p:sp>
      <p:sp>
        <p:nvSpPr>
          <p:cNvPr id="3" name="Text Placeholder 2">
            <a:extLst>
              <a:ext uri="{FF2B5EF4-FFF2-40B4-BE49-F238E27FC236}">
                <a16:creationId xmlns:a16="http://schemas.microsoft.com/office/drawing/2014/main" id="{DB42CF21-D025-E24D-A905-D594BB13BE19}"/>
              </a:ext>
            </a:extLst>
          </p:cNvPr>
          <p:cNvSpPr>
            <a:spLocks noGrp="1"/>
          </p:cNvSpPr>
          <p:nvPr>
            <p:ph type="body" idx="11"/>
          </p:nvPr>
        </p:nvSpPr>
        <p:spPr/>
        <p:txBody>
          <a:bodyPr/>
          <a:lstStyle/>
          <a:p>
            <a:r>
              <a:rPr lang="en-US" dirty="0"/>
              <a:t>Qualitative Findings: Constraints on adoption: debt</a:t>
            </a:r>
          </a:p>
        </p:txBody>
      </p:sp>
      <p:sp>
        <p:nvSpPr>
          <p:cNvPr id="4" name="Content Placeholder 3">
            <a:extLst>
              <a:ext uri="{FF2B5EF4-FFF2-40B4-BE49-F238E27FC236}">
                <a16:creationId xmlns:a16="http://schemas.microsoft.com/office/drawing/2014/main" id="{319AC85D-8057-8648-8844-CCF800294556}"/>
              </a:ext>
            </a:extLst>
          </p:cNvPr>
          <p:cNvSpPr>
            <a:spLocks noGrp="1"/>
          </p:cNvSpPr>
          <p:nvPr>
            <p:ph idx="12"/>
          </p:nvPr>
        </p:nvSpPr>
        <p:spPr/>
        <p:txBody>
          <a:bodyPr>
            <a:normAutofit/>
          </a:bodyPr>
          <a:lstStyle/>
          <a:p>
            <a:r>
              <a:rPr lang="en-US" sz="1600" b="1" u="sng" dirty="0"/>
              <a:t>Analysis</a:t>
            </a:r>
            <a:r>
              <a:rPr lang="en-US" sz="1600" dirty="0"/>
              <a:t>: ~95% of farmers had used micro-credit loans in the last year, with many relying on ’debt juggling’ to transition from one loan to another. </a:t>
            </a:r>
          </a:p>
          <a:p>
            <a:endParaRPr lang="en-US" sz="1600" dirty="0"/>
          </a:p>
          <a:p>
            <a:r>
              <a:rPr lang="en-US" sz="1600" dirty="0"/>
              <a:t>Every agricultural decision, therefore, is interpreted through the lens of debt and the threat of default.</a:t>
            </a:r>
          </a:p>
        </p:txBody>
      </p:sp>
      <p:sp>
        <p:nvSpPr>
          <p:cNvPr id="5" name="TextBox 4">
            <a:extLst>
              <a:ext uri="{FF2B5EF4-FFF2-40B4-BE49-F238E27FC236}">
                <a16:creationId xmlns:a16="http://schemas.microsoft.com/office/drawing/2014/main" id="{67A1C3C1-AD7E-1349-8590-05199D87A7CD}"/>
              </a:ext>
            </a:extLst>
          </p:cNvPr>
          <p:cNvSpPr txBox="1"/>
          <p:nvPr/>
        </p:nvSpPr>
        <p:spPr>
          <a:xfrm>
            <a:off x="717408" y="2571750"/>
            <a:ext cx="7133121" cy="1027204"/>
          </a:xfrm>
          <a:prstGeom prst="rect">
            <a:avLst/>
          </a:prstGeom>
          <a:noFill/>
        </p:spPr>
        <p:txBody>
          <a:bodyPr wrap="square" rtlCol="0">
            <a:spAutoFit/>
          </a:bodyPr>
          <a:lstStyle/>
          <a:p>
            <a:r>
              <a:rPr lang="en-AU" i="1" dirty="0"/>
              <a:t>How did cassava help your family? </a:t>
            </a:r>
          </a:p>
          <a:p>
            <a:r>
              <a:rPr lang="en-AU" i="1" dirty="0"/>
              <a:t>I: It helped a little bit for my family just to get by. If I don’t do farming, who will lend me their money?</a:t>
            </a:r>
            <a:endParaRPr lang="en-CA" i="1" dirty="0"/>
          </a:p>
        </p:txBody>
      </p:sp>
    </p:spTree>
    <p:extLst>
      <p:ext uri="{BB962C8B-B14F-4D97-AF65-F5344CB8AC3E}">
        <p14:creationId xmlns:p14="http://schemas.microsoft.com/office/powerpoint/2010/main" val="42633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fade">
                                      <p:cBhvr>
                                        <p:cTn id="30" dur="500"/>
                                        <p:tgtEl>
                                          <p:spTgt spid="2">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fade">
                                      <p:cBhvr>
                                        <p:cTn id="33" dur="500"/>
                                        <p:tgtEl>
                                          <p:spTgt spid="2">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11" end="11"/>
                                            </p:txEl>
                                          </p:spTgt>
                                        </p:tgtEl>
                                        <p:attrNameLst>
                                          <p:attrName>style.visibility</p:attrName>
                                        </p:attrNameLst>
                                      </p:cBhvr>
                                      <p:to>
                                        <p:strVal val="visible"/>
                                      </p:to>
                                    </p:set>
                                    <p:animEffect transition="in" filter="fade">
                                      <p:cBhvr>
                                        <p:cTn id="38" dur="500"/>
                                        <p:tgtEl>
                                          <p:spTgt spid="2">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animEffect transition="in" filter="fade">
                                      <p:cBhvr>
                                        <p:cTn id="41" dur="500"/>
                                        <p:tgtEl>
                                          <p:spTgt spid="2">
                                            <p:txEl>
                                              <p:pRg st="12" end="1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fade">
                                      <p:cBhvr>
                                        <p:cTn id="46" dur="500"/>
                                        <p:tgtEl>
                                          <p:spTgt spid="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fade">
                                      <p:cBhvr>
                                        <p:cTn id="51" dur="500"/>
                                        <p:tgtEl>
                                          <p:spTgt spid="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grpId="0" nodeType="clickEffect">
                                  <p:stCondLst>
                                    <p:cond delay="0"/>
                                  </p:stCondLst>
                                  <p:childTnLst>
                                    <p:animEffect transition="out" filter="wipe(down)">
                                      <p:cBhvr>
                                        <p:cTn id="55" dur="500"/>
                                        <p:tgtEl>
                                          <p:spTgt spid="4">
                                            <p:txEl>
                                              <p:pRg st="0" end="0"/>
                                            </p:txEl>
                                          </p:spTgt>
                                        </p:tgtEl>
                                      </p:cBhvr>
                                    </p:animEffect>
                                    <p:set>
                                      <p:cBhvr>
                                        <p:cTn id="56" dur="1" fill="hold">
                                          <p:stCondLst>
                                            <p:cond delay="499"/>
                                          </p:stCondLst>
                                        </p:cTn>
                                        <p:tgtEl>
                                          <p:spTgt spid="4">
                                            <p:txEl>
                                              <p:pRg st="0" end="0"/>
                                            </p:txEl>
                                          </p:spTgt>
                                        </p:tgtEl>
                                        <p:attrNameLst>
                                          <p:attrName>style.visibility</p:attrName>
                                        </p:attrNameLst>
                                      </p:cBhvr>
                                      <p:to>
                                        <p:strVal val="hidden"/>
                                      </p:to>
                                    </p:set>
                                  </p:childTnLst>
                                </p:cTn>
                              </p:par>
                              <p:par>
                                <p:cTn id="57" presetID="22" presetClass="exit" presetSubtype="4" fill="hold" grpId="0" nodeType="withEffect">
                                  <p:stCondLst>
                                    <p:cond delay="0"/>
                                  </p:stCondLst>
                                  <p:childTnLst>
                                    <p:animEffect transition="out" filter="wipe(down)">
                                      <p:cBhvr>
                                        <p:cTn id="58" dur="500"/>
                                        <p:tgtEl>
                                          <p:spTgt spid="4">
                                            <p:txEl>
                                              <p:pRg st="2" end="2"/>
                                            </p:txEl>
                                          </p:spTgt>
                                        </p:tgtEl>
                                      </p:cBhvr>
                                    </p:animEffect>
                                    <p:set>
                                      <p:cBhvr>
                                        <p:cTn id="59" dur="1" fill="hold">
                                          <p:stCondLst>
                                            <p:cond delay="499"/>
                                          </p:stCondLst>
                                        </p:cTn>
                                        <p:tgtEl>
                                          <p:spTgt spid="4">
                                            <p:txEl>
                                              <p:pRg st="2" end="2"/>
                                            </p:txEl>
                                          </p:spTgt>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2">
                                            <p:txEl>
                                              <p:pRg st="0" end="0"/>
                                            </p:txEl>
                                          </p:spTgt>
                                        </p:tgtEl>
                                      </p:cBhvr>
                                    </p:animEffect>
                                    <p:set>
                                      <p:cBhvr>
                                        <p:cTn id="64" dur="1" fill="hold">
                                          <p:stCondLst>
                                            <p:cond delay="499"/>
                                          </p:stCondLst>
                                        </p:cTn>
                                        <p:tgtEl>
                                          <p:spTgt spid="2">
                                            <p:txEl>
                                              <p:pRg st="0" end="0"/>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2">
                                            <p:txEl>
                                              <p:pRg st="1" end="1"/>
                                            </p:txEl>
                                          </p:spTgt>
                                        </p:tgtEl>
                                      </p:cBhvr>
                                    </p:animEffect>
                                    <p:set>
                                      <p:cBhvr>
                                        <p:cTn id="67" dur="1" fill="hold">
                                          <p:stCondLst>
                                            <p:cond delay="499"/>
                                          </p:stCondLst>
                                        </p:cTn>
                                        <p:tgtEl>
                                          <p:spTgt spid="2">
                                            <p:txEl>
                                              <p:pRg st="1" end="1"/>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
                                            <p:txEl>
                                              <p:pRg st="2" end="2"/>
                                            </p:txEl>
                                          </p:spTgt>
                                        </p:tgtEl>
                                      </p:cBhvr>
                                    </p:animEffect>
                                    <p:set>
                                      <p:cBhvr>
                                        <p:cTn id="70" dur="1" fill="hold">
                                          <p:stCondLst>
                                            <p:cond delay="499"/>
                                          </p:stCondLst>
                                        </p:cTn>
                                        <p:tgtEl>
                                          <p:spTgt spid="2">
                                            <p:txEl>
                                              <p:pRg st="2" end="2"/>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
                                            <p:txEl>
                                              <p:pRg st="3" end="3"/>
                                            </p:txEl>
                                          </p:spTgt>
                                        </p:tgtEl>
                                      </p:cBhvr>
                                    </p:animEffect>
                                    <p:set>
                                      <p:cBhvr>
                                        <p:cTn id="73" dur="1" fill="hold">
                                          <p:stCondLst>
                                            <p:cond delay="499"/>
                                          </p:stCondLst>
                                        </p:cTn>
                                        <p:tgtEl>
                                          <p:spTgt spid="2">
                                            <p:txEl>
                                              <p:pRg st="3" end="3"/>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2">
                                            <p:txEl>
                                              <p:pRg st="4" end="4"/>
                                            </p:txEl>
                                          </p:spTgt>
                                        </p:tgtEl>
                                      </p:cBhvr>
                                    </p:animEffect>
                                    <p:set>
                                      <p:cBhvr>
                                        <p:cTn id="76" dur="1" fill="hold">
                                          <p:stCondLst>
                                            <p:cond delay="499"/>
                                          </p:stCondLst>
                                        </p:cTn>
                                        <p:tgtEl>
                                          <p:spTgt spid="2">
                                            <p:txEl>
                                              <p:pRg st="4" end="4"/>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2">
                                            <p:txEl>
                                              <p:pRg st="6" end="6"/>
                                            </p:txEl>
                                          </p:spTgt>
                                        </p:tgtEl>
                                      </p:cBhvr>
                                    </p:animEffect>
                                    <p:set>
                                      <p:cBhvr>
                                        <p:cTn id="79" dur="1" fill="hold">
                                          <p:stCondLst>
                                            <p:cond delay="499"/>
                                          </p:stCondLst>
                                        </p:cTn>
                                        <p:tgtEl>
                                          <p:spTgt spid="2">
                                            <p:txEl>
                                              <p:pRg st="6" end="6"/>
                                            </p:txEl>
                                          </p:spTgt>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2">
                                            <p:txEl>
                                              <p:pRg st="7" end="7"/>
                                            </p:txEl>
                                          </p:spTgt>
                                        </p:tgtEl>
                                      </p:cBhvr>
                                    </p:animEffect>
                                    <p:set>
                                      <p:cBhvr>
                                        <p:cTn id="82" dur="1" fill="hold">
                                          <p:stCondLst>
                                            <p:cond delay="499"/>
                                          </p:stCondLst>
                                        </p:cTn>
                                        <p:tgtEl>
                                          <p:spTgt spid="2">
                                            <p:txEl>
                                              <p:pRg st="7" end="7"/>
                                            </p:txEl>
                                          </p:spTgt>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2">
                                            <p:txEl>
                                              <p:pRg st="8" end="8"/>
                                            </p:txEl>
                                          </p:spTgt>
                                        </p:tgtEl>
                                      </p:cBhvr>
                                    </p:animEffect>
                                    <p:set>
                                      <p:cBhvr>
                                        <p:cTn id="85" dur="1" fill="hold">
                                          <p:stCondLst>
                                            <p:cond delay="499"/>
                                          </p:stCondLst>
                                        </p:cTn>
                                        <p:tgtEl>
                                          <p:spTgt spid="2">
                                            <p:txEl>
                                              <p:pRg st="8" end="8"/>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2">
                                            <p:txEl>
                                              <p:pRg st="9" end="9"/>
                                            </p:txEl>
                                          </p:spTgt>
                                        </p:tgtEl>
                                      </p:cBhvr>
                                    </p:animEffect>
                                    <p:set>
                                      <p:cBhvr>
                                        <p:cTn id="88" dur="1" fill="hold">
                                          <p:stCondLst>
                                            <p:cond delay="499"/>
                                          </p:stCondLst>
                                        </p:cTn>
                                        <p:tgtEl>
                                          <p:spTgt spid="2">
                                            <p:txEl>
                                              <p:pRg st="9" end="9"/>
                                            </p:txEl>
                                          </p:spTgt>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2">
                                            <p:txEl>
                                              <p:pRg st="11" end="11"/>
                                            </p:txEl>
                                          </p:spTgt>
                                        </p:tgtEl>
                                      </p:cBhvr>
                                    </p:animEffect>
                                    <p:set>
                                      <p:cBhvr>
                                        <p:cTn id="91" dur="1" fill="hold">
                                          <p:stCondLst>
                                            <p:cond delay="499"/>
                                          </p:stCondLst>
                                        </p:cTn>
                                        <p:tgtEl>
                                          <p:spTgt spid="2">
                                            <p:txEl>
                                              <p:pRg st="11" end="11"/>
                                            </p:txEl>
                                          </p:spTgt>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2">
                                            <p:txEl>
                                              <p:pRg st="12" end="12"/>
                                            </p:txEl>
                                          </p:spTgt>
                                        </p:tgtEl>
                                      </p:cBhvr>
                                    </p:animEffect>
                                    <p:set>
                                      <p:cBhvr>
                                        <p:cTn id="94" dur="1" fill="hold">
                                          <p:stCondLst>
                                            <p:cond delay="499"/>
                                          </p:stCondLst>
                                        </p:cTn>
                                        <p:tgtEl>
                                          <p:spTgt spid="2">
                                            <p:txEl>
                                              <p:pRg st="12" end="12"/>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fade">
                                      <p:cBhvr>
                                        <p:cTn id="9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_rels/theme2.xml.rels><?xml version="1.0" encoding="UTF-8" standalone="yes"?>
<Relationships xmlns="http://schemas.openxmlformats.org/package/2006/relationships"><Relationship Id="rId1" Type="http://schemas.openxmlformats.org/officeDocument/2006/relationships/image" Target="NULL"/></Relationships>
</file>

<file path=ppt/theme/_rels/theme3.xml.rels><?xml version="1.0" encoding="UTF-8" standalone="yes"?>
<Relationships xmlns="http://schemas.openxmlformats.org/package/2006/relationships"><Relationship Id="rId1" Type="http://schemas.openxmlformats.org/officeDocument/2006/relationships/image" Target="NULL"/></Relationships>
</file>

<file path=ppt/theme/_rels/theme4.xml.rels><?xml version="1.0" encoding="UTF-8" standalone="yes"?>
<Relationships xmlns="http://schemas.openxmlformats.org/package/2006/relationships"><Relationship Id="rId1" Type="http://schemas.openxmlformats.org/officeDocument/2006/relationships/image" Target="NULL"/></Relationships>
</file>

<file path=ppt/theme/_rels/theme5.xml.rels><?xml version="1.0" encoding="UTF-8" standalone="yes"?>
<Relationships xmlns="http://schemas.openxmlformats.org/package/2006/relationships"><Relationship Id="rId1" Type="http://schemas.openxmlformats.org/officeDocument/2006/relationships/image" Target="NULL"/></Relationships>
</file>

<file path=ppt/theme/_rels/theme6.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Title, Sub title screen">
  <a:themeElements>
    <a:clrScheme name="NGAE 2">
      <a:dk1>
        <a:srgbClr val="000000"/>
      </a:dk1>
      <a:lt1>
        <a:srgbClr val="FFFFFF"/>
      </a:lt1>
      <a:dk2>
        <a:srgbClr val="91B638"/>
      </a:dk2>
      <a:lt2>
        <a:srgbClr val="FFFFFF"/>
      </a:lt2>
      <a:accent1>
        <a:srgbClr val="CE5F29"/>
      </a:accent1>
      <a:accent2>
        <a:srgbClr val="91B638"/>
      </a:accent2>
      <a:accent3>
        <a:srgbClr val="919191"/>
      </a:accent3>
      <a:accent4>
        <a:srgbClr val="CACACA"/>
      </a:accent4>
      <a:accent5>
        <a:srgbClr val="FFFFFF"/>
      </a:accent5>
      <a:accent6>
        <a:srgbClr val="FFFFFF"/>
      </a:accent6>
      <a:hlink>
        <a:srgbClr val="91B638"/>
      </a:hlink>
      <a:folHlink>
        <a:srgbClr val="CE5F29"/>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txDef>
      <a:spPr>
        <a:noFill/>
      </a:spPr>
      <a:bodyPr wrap="square" lIns="0" tIns="0" rIns="0" bIns="0" rtlCol="0">
        <a:spAutoFit/>
      </a:bodyPr>
      <a:lstStyle>
        <a:defPPr algn="l">
          <a:defRPr sz="1600" baseline="0" dirty="0" smtClean="0"/>
        </a:defPPr>
      </a:lstStyle>
    </a:tx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tent Slides">
  <a:themeElements>
    <a:clrScheme name="Custom 9">
      <a:dk1>
        <a:srgbClr val="000000"/>
      </a:dk1>
      <a:lt1>
        <a:srgbClr val="FFFFFF"/>
      </a:lt1>
      <a:dk2>
        <a:srgbClr val="91B638"/>
      </a:dk2>
      <a:lt2>
        <a:srgbClr val="FFFFFF"/>
      </a:lt2>
      <a:accent1>
        <a:srgbClr val="CE5F29"/>
      </a:accent1>
      <a:accent2>
        <a:srgbClr val="91B638"/>
      </a:accent2>
      <a:accent3>
        <a:srgbClr val="919191"/>
      </a:accent3>
      <a:accent4>
        <a:srgbClr val="CACACA"/>
      </a:accent4>
      <a:accent5>
        <a:srgbClr val="FFFFFF"/>
      </a:accent5>
      <a:accent6>
        <a:srgbClr val="FFFFFF"/>
      </a:accent6>
      <a:hlink>
        <a:srgbClr val="91B638"/>
      </a:hlink>
      <a:folHlink>
        <a:srgbClr val="CE5F29"/>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ntent Slides_With Footer">
  <a:themeElements>
    <a:clrScheme name="Custom 9">
      <a:dk1>
        <a:srgbClr val="000000"/>
      </a:dk1>
      <a:lt1>
        <a:srgbClr val="FFFFFF"/>
      </a:lt1>
      <a:dk2>
        <a:srgbClr val="91B638"/>
      </a:dk2>
      <a:lt2>
        <a:srgbClr val="FFFFFF"/>
      </a:lt2>
      <a:accent1>
        <a:srgbClr val="CE5F29"/>
      </a:accent1>
      <a:accent2>
        <a:srgbClr val="91B638"/>
      </a:accent2>
      <a:accent3>
        <a:srgbClr val="919191"/>
      </a:accent3>
      <a:accent4>
        <a:srgbClr val="CACACA"/>
      </a:accent4>
      <a:accent5>
        <a:srgbClr val="FFFFFF"/>
      </a:accent5>
      <a:accent6>
        <a:srgbClr val="FFFFFF"/>
      </a:accent6>
      <a:hlink>
        <a:srgbClr val="91B638"/>
      </a:hlink>
      <a:folHlink>
        <a:srgbClr val="CE5F29"/>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et in touch">
  <a:themeElements>
    <a:clrScheme name="Custom 9">
      <a:dk1>
        <a:srgbClr val="000000"/>
      </a:dk1>
      <a:lt1>
        <a:srgbClr val="FFFFFF"/>
      </a:lt1>
      <a:dk2>
        <a:srgbClr val="91B638"/>
      </a:dk2>
      <a:lt2>
        <a:srgbClr val="FFFFFF"/>
      </a:lt2>
      <a:accent1>
        <a:srgbClr val="CE5F29"/>
      </a:accent1>
      <a:accent2>
        <a:srgbClr val="91B638"/>
      </a:accent2>
      <a:accent3>
        <a:srgbClr val="919191"/>
      </a:accent3>
      <a:accent4>
        <a:srgbClr val="CACACA"/>
      </a:accent4>
      <a:accent5>
        <a:srgbClr val="FFFFFF"/>
      </a:accent5>
      <a:accent6>
        <a:srgbClr val="FFFFFF"/>
      </a:accent6>
      <a:hlink>
        <a:srgbClr val="91B638"/>
      </a:hlink>
      <a:folHlink>
        <a:srgbClr val="CE5F29"/>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ur Partners">
  <a:themeElements>
    <a:clrScheme name="Custom 9">
      <a:dk1>
        <a:srgbClr val="000000"/>
      </a:dk1>
      <a:lt1>
        <a:srgbClr val="FFFFFF"/>
      </a:lt1>
      <a:dk2>
        <a:srgbClr val="91B638"/>
      </a:dk2>
      <a:lt2>
        <a:srgbClr val="FFFFFF"/>
      </a:lt2>
      <a:accent1>
        <a:srgbClr val="CE5F29"/>
      </a:accent1>
      <a:accent2>
        <a:srgbClr val="91B638"/>
      </a:accent2>
      <a:accent3>
        <a:srgbClr val="919191"/>
      </a:accent3>
      <a:accent4>
        <a:srgbClr val="CACACA"/>
      </a:accent4>
      <a:accent5>
        <a:srgbClr val="FFFFFF"/>
      </a:accent5>
      <a:accent6>
        <a:srgbClr val="FFFFFF"/>
      </a:accent6>
      <a:hlink>
        <a:srgbClr val="91B638"/>
      </a:hlink>
      <a:folHlink>
        <a:srgbClr val="CE5F29"/>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losing - Conclusion">
  <a:themeElements>
    <a:clrScheme name="NGAE 2">
      <a:dk1>
        <a:srgbClr val="000000"/>
      </a:dk1>
      <a:lt1>
        <a:srgbClr val="FFFFFF"/>
      </a:lt1>
      <a:dk2>
        <a:srgbClr val="91B638"/>
      </a:dk2>
      <a:lt2>
        <a:srgbClr val="FFFFFF"/>
      </a:lt2>
      <a:accent1>
        <a:srgbClr val="CE5F29"/>
      </a:accent1>
      <a:accent2>
        <a:srgbClr val="91B638"/>
      </a:accent2>
      <a:accent3>
        <a:srgbClr val="919191"/>
      </a:accent3>
      <a:accent4>
        <a:srgbClr val="CACACA"/>
      </a:accent4>
      <a:accent5>
        <a:srgbClr val="FFFFFF"/>
      </a:accent5>
      <a:accent6>
        <a:srgbClr val="FFFFFF"/>
      </a:accent6>
      <a:hlink>
        <a:srgbClr val="91B638"/>
      </a:hlink>
      <a:folHlink>
        <a:srgbClr val="CE5F29"/>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16056</TotalTime>
  <Pages>0</Pages>
  <Words>2547</Words>
  <Characters>0</Characters>
  <Application>Microsoft Macintosh PowerPoint</Application>
  <PresentationFormat>On-screen Show (16:9)</PresentationFormat>
  <Lines>0</Lines>
  <Paragraphs>188</Paragraphs>
  <Slides>15</Slides>
  <Notes>15</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15</vt:i4>
      </vt:variant>
    </vt:vector>
  </HeadingPairs>
  <TitlesOfParts>
    <vt:vector size="30" baseType="lpstr">
      <vt:lpstr>Arial</vt:lpstr>
      <vt:lpstr>Gill Sans</vt:lpstr>
      <vt:lpstr>Noto Serif</vt:lpstr>
      <vt:lpstr>Noto Serif Bold</vt:lpstr>
      <vt:lpstr>Open Sans</vt:lpstr>
      <vt:lpstr>Open Sans Light</vt:lpstr>
      <vt:lpstr>Source Sans Pro</vt:lpstr>
      <vt:lpstr>Source Sans Pro Regular</vt:lpstr>
      <vt:lpstr>Univers LT Std 45 Light</vt:lpstr>
      <vt:lpstr>Title, Sub title screen</vt:lpstr>
      <vt:lpstr>Content Slides</vt:lpstr>
      <vt:lpstr>1_Content Slides_With Footer</vt:lpstr>
      <vt:lpstr>Get in touch</vt:lpstr>
      <vt:lpstr>Our Partners</vt:lpstr>
      <vt:lpstr>Closing - Conclusion</vt:lpstr>
      <vt:lpstr>Agricultural extension as experienced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Melbourne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Employment Fundamentals</dc:title>
  <dc:subject>Specialisation 1</dc:subject>
  <dc:creator>Learning Environments</dc:creator>
  <cp:keywords/>
  <dc:description/>
  <cp:lastModifiedBy>Brian Cook</cp:lastModifiedBy>
  <cp:revision>363</cp:revision>
  <dcterms:modified xsi:type="dcterms:W3CDTF">2022-07-07T01:07:22Z</dcterms:modified>
  <cp:category/>
</cp:coreProperties>
</file>